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 id="2147483717" r:id="rId2"/>
  </p:sldMasterIdLst>
  <p:notesMasterIdLst>
    <p:notesMasterId r:id="rId86"/>
  </p:notesMasterIdLst>
  <p:handoutMasterIdLst>
    <p:handoutMasterId r:id="rId87"/>
  </p:handoutMasterIdLst>
  <p:sldIdLst>
    <p:sldId id="496" r:id="rId3"/>
    <p:sldId id="334" r:id="rId4"/>
    <p:sldId id="260" r:id="rId5"/>
    <p:sldId id="324" r:id="rId6"/>
    <p:sldId id="258" r:id="rId7"/>
    <p:sldId id="259" r:id="rId8"/>
    <p:sldId id="316" r:id="rId9"/>
    <p:sldId id="325" r:id="rId10"/>
    <p:sldId id="318" r:id="rId11"/>
    <p:sldId id="319" r:id="rId12"/>
    <p:sldId id="320" r:id="rId13"/>
    <p:sldId id="321" r:id="rId14"/>
    <p:sldId id="322" r:id="rId15"/>
    <p:sldId id="323" r:id="rId16"/>
    <p:sldId id="268" r:id="rId17"/>
    <p:sldId id="269" r:id="rId18"/>
    <p:sldId id="270" r:id="rId19"/>
    <p:sldId id="271" r:id="rId20"/>
    <p:sldId id="293" r:id="rId21"/>
    <p:sldId id="294" r:id="rId22"/>
    <p:sldId id="296" r:id="rId23"/>
    <p:sldId id="295" r:id="rId24"/>
    <p:sldId id="297" r:id="rId25"/>
    <p:sldId id="298" r:id="rId26"/>
    <p:sldId id="300" r:id="rId27"/>
    <p:sldId id="299" r:id="rId28"/>
    <p:sldId id="301" r:id="rId29"/>
    <p:sldId id="302" r:id="rId30"/>
    <p:sldId id="328" r:id="rId31"/>
    <p:sldId id="272" r:id="rId32"/>
    <p:sldId id="273" r:id="rId33"/>
    <p:sldId id="274" r:id="rId34"/>
    <p:sldId id="275" r:id="rId35"/>
    <p:sldId id="327"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 id="304" r:id="rId52"/>
    <p:sldId id="305" r:id="rId53"/>
    <p:sldId id="307" r:id="rId54"/>
    <p:sldId id="306" r:id="rId55"/>
    <p:sldId id="308" r:id="rId56"/>
    <p:sldId id="309" r:id="rId57"/>
    <p:sldId id="310" r:id="rId58"/>
    <p:sldId id="311" r:id="rId59"/>
    <p:sldId id="312" r:id="rId60"/>
    <p:sldId id="313" r:id="rId61"/>
    <p:sldId id="469" r:id="rId62"/>
    <p:sldId id="470" r:id="rId63"/>
    <p:sldId id="329" r:id="rId64"/>
    <p:sldId id="267" r:id="rId65"/>
    <p:sldId id="407" r:id="rId66"/>
    <p:sldId id="400" r:id="rId67"/>
    <p:sldId id="348" r:id="rId68"/>
    <p:sldId id="398" r:id="rId69"/>
    <p:sldId id="338" r:id="rId70"/>
    <p:sldId id="391" r:id="rId71"/>
    <p:sldId id="340" r:id="rId72"/>
    <p:sldId id="408" r:id="rId73"/>
    <p:sldId id="337" r:id="rId74"/>
    <p:sldId id="409" r:id="rId75"/>
    <p:sldId id="410" r:id="rId76"/>
    <p:sldId id="403" r:id="rId77"/>
    <p:sldId id="404" r:id="rId78"/>
    <p:sldId id="411" r:id="rId79"/>
    <p:sldId id="349" r:id="rId80"/>
    <p:sldId id="336" r:id="rId81"/>
    <p:sldId id="414" r:id="rId82"/>
    <p:sldId id="423" r:id="rId83"/>
    <p:sldId id="424" r:id="rId84"/>
    <p:sldId id="471" r:id="rId8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7" userDrawn="1">
          <p15:clr>
            <a:srgbClr val="A4A3A4"/>
          </p15:clr>
        </p15:guide>
        <p15:guide id="2" pos="2835" userDrawn="1">
          <p15:clr>
            <a:srgbClr val="A4A3A4"/>
          </p15:clr>
        </p15:guide>
        <p15:guide id="3" pos="13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0" d="100"/>
          <a:sy n="120" d="100"/>
        </p:scale>
        <p:origin x="108" y="678"/>
      </p:cViewPr>
      <p:guideLst>
        <p:guide orient="horz" pos="577"/>
        <p:guide pos="2835"/>
        <p:guide pos="13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heme" Target="theme/theme1.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handoutMaster" Target="handoutMasters/handout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71783EA-D7C2-483F-AE69-715BF2067A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61511F6-4D7F-4EA6-9F78-4EF38F675D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1F2E30-B82B-4FA2-873E-F18DDA22919C}" type="datetimeFigureOut">
              <a:rPr lang="en-US" smtClean="0"/>
              <a:t>5/2/2023</a:t>
            </a:fld>
            <a:endParaRPr lang="en-US"/>
          </a:p>
        </p:txBody>
      </p:sp>
      <p:sp>
        <p:nvSpPr>
          <p:cNvPr id="4" name="Footer Placeholder 3">
            <a:extLst>
              <a:ext uri="{FF2B5EF4-FFF2-40B4-BE49-F238E27FC236}">
                <a16:creationId xmlns:a16="http://schemas.microsoft.com/office/drawing/2014/main" id="{4F2CAD6D-AC19-4377-9EC8-1914B5AEC2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4A30DCB-B8EA-4C0C-AFA0-CC9D8EA0CE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E98A25-DF2A-4A68-9B36-785B4CE25B28}"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7D8408-BCBC-CA47-9929-E1E6270DA305}" type="datetimeFigureOut">
              <a:rPr lang="en-US" smtClean="0"/>
              <a:t>5/2/2023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289239-5343-3F47-A55F-334634D2C4D7}" type="slidenum">
              <a:rPr lang="en-US" smtClean="0"/>
              <a:t>‹#›</a:t>
            </a:fld>
            <a:endParaRPr lang="en-US"/>
          </a:p>
        </p:txBody>
      </p:sp>
    </p:spTree>
    <p:extLst>
      <p:ext uri="{BB962C8B-B14F-4D97-AF65-F5344CB8AC3E}">
        <p14:creationId xmlns:p14="http://schemas.microsoft.com/office/powerpoint/2010/main" val="4220254089"/>
      </p:ext>
    </p:extLst>
  </p:cSld>
  <p:clrMap bg1="lt1" tx1="dk1" bg2="lt2" tx2="dk2" accent1="accent1" accent2="accent2" accent3="accent3" accent4="accent4" accent5="accent5" accent6="accent6" hlink="hlink" folHlink="folHlink"/>
  <p:notesStyle>
    <a:lvl1pPr marL="0" algn="l" defTabSz="685722" rtl="0" eaLnBrk="1" latinLnBrk="0" hangingPunct="1">
      <a:defRPr sz="900" kern="1200">
        <a:solidFill>
          <a:schemeClr val="tx1"/>
        </a:solidFill>
        <a:latin typeface="+mn-lt"/>
        <a:ea typeface="+mn-ea"/>
        <a:cs typeface="+mn-cs"/>
      </a:defRPr>
    </a:lvl1pPr>
    <a:lvl2pPr marL="342861" algn="l" defTabSz="685722" rtl="0" eaLnBrk="1" latinLnBrk="0" hangingPunct="1">
      <a:defRPr sz="900" kern="1200">
        <a:solidFill>
          <a:schemeClr val="tx1"/>
        </a:solidFill>
        <a:latin typeface="+mn-lt"/>
        <a:ea typeface="+mn-ea"/>
        <a:cs typeface="+mn-cs"/>
      </a:defRPr>
    </a:lvl2pPr>
    <a:lvl3pPr marL="685722" algn="l" defTabSz="685722" rtl="0" eaLnBrk="1" latinLnBrk="0" hangingPunct="1">
      <a:defRPr sz="900" kern="1200">
        <a:solidFill>
          <a:schemeClr val="tx1"/>
        </a:solidFill>
        <a:latin typeface="+mn-lt"/>
        <a:ea typeface="+mn-ea"/>
        <a:cs typeface="+mn-cs"/>
      </a:defRPr>
    </a:lvl3pPr>
    <a:lvl4pPr marL="1028583" algn="l" defTabSz="685722" rtl="0" eaLnBrk="1" latinLnBrk="0" hangingPunct="1">
      <a:defRPr sz="900" kern="1200">
        <a:solidFill>
          <a:schemeClr val="tx1"/>
        </a:solidFill>
        <a:latin typeface="+mn-lt"/>
        <a:ea typeface="+mn-ea"/>
        <a:cs typeface="+mn-cs"/>
      </a:defRPr>
    </a:lvl4pPr>
    <a:lvl5pPr marL="1371444" algn="l" defTabSz="685722" rtl="0" eaLnBrk="1" latinLnBrk="0" hangingPunct="1">
      <a:defRPr sz="900" kern="1200">
        <a:solidFill>
          <a:schemeClr val="tx1"/>
        </a:solidFill>
        <a:latin typeface="+mn-lt"/>
        <a:ea typeface="+mn-ea"/>
        <a:cs typeface="+mn-cs"/>
      </a:defRPr>
    </a:lvl5pPr>
    <a:lvl6pPr marL="1714305" algn="l" defTabSz="685722" rtl="0" eaLnBrk="1" latinLnBrk="0" hangingPunct="1">
      <a:defRPr sz="900" kern="1200">
        <a:solidFill>
          <a:schemeClr val="tx1"/>
        </a:solidFill>
        <a:latin typeface="+mn-lt"/>
        <a:ea typeface="+mn-ea"/>
        <a:cs typeface="+mn-cs"/>
      </a:defRPr>
    </a:lvl6pPr>
    <a:lvl7pPr marL="2057166" algn="l" defTabSz="685722" rtl="0" eaLnBrk="1" latinLnBrk="0" hangingPunct="1">
      <a:defRPr sz="900" kern="1200">
        <a:solidFill>
          <a:schemeClr val="tx1"/>
        </a:solidFill>
        <a:latin typeface="+mn-lt"/>
        <a:ea typeface="+mn-ea"/>
        <a:cs typeface="+mn-cs"/>
      </a:defRPr>
    </a:lvl7pPr>
    <a:lvl8pPr marL="2400027" algn="l" defTabSz="685722" rtl="0" eaLnBrk="1" latinLnBrk="0" hangingPunct="1">
      <a:defRPr sz="900" kern="1200">
        <a:solidFill>
          <a:schemeClr val="tx1"/>
        </a:solidFill>
        <a:latin typeface="+mn-lt"/>
        <a:ea typeface="+mn-ea"/>
        <a:cs typeface="+mn-cs"/>
      </a:defRPr>
    </a:lvl8pPr>
    <a:lvl9pPr marL="2742888" algn="l" defTabSz="685722"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AF289239-5343-3F47-A55F-334634D2C4D7}" type="slidenum">
              <a:rPr lang="en-US" smtClean="0"/>
              <a:t>1</a:t>
            </a:fld>
            <a:endParaRPr lang="en-US"/>
          </a:p>
        </p:txBody>
      </p:sp>
    </p:spTree>
    <p:extLst>
      <p:ext uri="{BB962C8B-B14F-4D97-AF65-F5344CB8AC3E}">
        <p14:creationId xmlns:p14="http://schemas.microsoft.com/office/powerpoint/2010/main" val="2569000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289239-5343-3F47-A55F-334634D2C4D7}" type="slidenum">
              <a:rPr lang="en-US" smtClean="0"/>
              <a:t>2</a:t>
            </a:fld>
            <a:endParaRPr lang="en-US"/>
          </a:p>
        </p:txBody>
      </p:sp>
    </p:spTree>
    <p:extLst>
      <p:ext uri="{BB962C8B-B14F-4D97-AF65-F5344CB8AC3E}">
        <p14:creationId xmlns:p14="http://schemas.microsoft.com/office/powerpoint/2010/main" val="1456452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Counseling main focus at ADU includes 3 main areas:</a:t>
            </a:r>
          </a:p>
          <a:p>
            <a:pPr marL="228600" indent="-228600">
              <a:buAutoNum type="arabicPeriod"/>
            </a:pPr>
            <a:r>
              <a:rPr lang="en-US" dirty="0"/>
              <a:t>Offering psychological and emotional support.</a:t>
            </a:r>
          </a:p>
          <a:p>
            <a:pPr marL="228600" indent="-228600">
              <a:buAutoNum type="arabicPeriod"/>
            </a:pPr>
            <a:r>
              <a:rPr lang="en-US" dirty="0"/>
              <a:t>Academic support to students who need to improve their grades or they want to learn some skills to study in an easier way</a:t>
            </a:r>
          </a:p>
          <a:p>
            <a:pPr marL="228600" indent="-228600">
              <a:buAutoNum type="arabicPeriod"/>
            </a:pPr>
            <a:r>
              <a:rPr lang="en-US" dirty="0"/>
              <a:t>And students of determination</a:t>
            </a:r>
          </a:p>
        </p:txBody>
      </p:sp>
      <p:sp>
        <p:nvSpPr>
          <p:cNvPr id="4" name="Slide Number Placeholder 3"/>
          <p:cNvSpPr>
            <a:spLocks noGrp="1"/>
          </p:cNvSpPr>
          <p:nvPr>
            <p:ph type="sldNum" sz="quarter" idx="5"/>
          </p:nvPr>
        </p:nvSpPr>
        <p:spPr/>
        <p:txBody>
          <a:bodyPr/>
          <a:lstStyle/>
          <a:p>
            <a:fld id="{C5CBF519-A957-4F8D-AE22-67493A380FED}" type="slidenum">
              <a:rPr lang="en-US" smtClean="0"/>
              <a:t>60</a:t>
            </a:fld>
            <a:endParaRPr lang="en-US"/>
          </a:p>
        </p:txBody>
      </p:sp>
    </p:spTree>
    <p:extLst>
      <p:ext uri="{BB962C8B-B14F-4D97-AF65-F5344CB8AC3E}">
        <p14:creationId xmlns:p14="http://schemas.microsoft.com/office/powerpoint/2010/main" val="773791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feel stressed, if you cannot cope with your studies, or you want to boost your academic skills, you may benefit as well from visiting our counselor.</a:t>
            </a:r>
          </a:p>
          <a:p>
            <a:r>
              <a:rPr lang="en-US" dirty="0"/>
              <a:t>You may also visit your counselor if you feel sad, you cannot sleep or simply you want to talk about something that bothers you in a completely confidential setting, this is the place</a:t>
            </a:r>
          </a:p>
          <a:p>
            <a:endParaRPr lang="en-US" dirty="0"/>
          </a:p>
        </p:txBody>
      </p:sp>
      <p:sp>
        <p:nvSpPr>
          <p:cNvPr id="4" name="Slide Number Placeholder 3"/>
          <p:cNvSpPr>
            <a:spLocks noGrp="1"/>
          </p:cNvSpPr>
          <p:nvPr>
            <p:ph type="sldNum" sz="quarter" idx="5"/>
          </p:nvPr>
        </p:nvSpPr>
        <p:spPr/>
        <p:txBody>
          <a:bodyPr/>
          <a:lstStyle/>
          <a:p>
            <a:fld id="{AF289239-5343-3F47-A55F-334634D2C4D7}" type="slidenum">
              <a:rPr lang="en-US" smtClean="0"/>
              <a:t>61</a:t>
            </a:fld>
            <a:endParaRPr lang="en-US"/>
          </a:p>
        </p:txBody>
      </p:sp>
    </p:spTree>
    <p:extLst>
      <p:ext uri="{BB962C8B-B14F-4D97-AF65-F5344CB8AC3E}">
        <p14:creationId xmlns:p14="http://schemas.microsoft.com/office/powerpoint/2010/main" val="1852335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want to contact them or set up an appointment, you may do it through ADU groups or directly through Teams.</a:t>
            </a:r>
          </a:p>
          <a:p>
            <a:r>
              <a:rPr lang="en-US" dirty="0"/>
              <a:t>Do you have any questions?</a:t>
            </a:r>
          </a:p>
          <a:p>
            <a:endParaRPr lang="en-US" dirty="0"/>
          </a:p>
        </p:txBody>
      </p:sp>
      <p:sp>
        <p:nvSpPr>
          <p:cNvPr id="4" name="Slide Number Placeholder 3"/>
          <p:cNvSpPr>
            <a:spLocks noGrp="1"/>
          </p:cNvSpPr>
          <p:nvPr>
            <p:ph type="sldNum" sz="quarter" idx="5"/>
          </p:nvPr>
        </p:nvSpPr>
        <p:spPr/>
        <p:txBody>
          <a:bodyPr/>
          <a:lstStyle/>
          <a:p>
            <a:fld id="{AF289239-5343-3F47-A55F-334634D2C4D7}" type="slidenum">
              <a:rPr lang="en-US" smtClean="0"/>
              <a:t>63</a:t>
            </a:fld>
            <a:endParaRPr lang="en-US"/>
          </a:p>
        </p:txBody>
      </p:sp>
    </p:spTree>
    <p:extLst>
      <p:ext uri="{BB962C8B-B14F-4D97-AF65-F5344CB8AC3E}">
        <p14:creationId xmlns:p14="http://schemas.microsoft.com/office/powerpoint/2010/main" val="4262186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F289239-5343-3F47-A55F-334634D2C4D7}" type="slidenum">
              <a:rPr lang="en-US" smtClean="0"/>
              <a:t>69</a:t>
            </a:fld>
            <a:endParaRPr lang="en-US"/>
          </a:p>
        </p:txBody>
      </p:sp>
    </p:spTree>
    <p:extLst>
      <p:ext uri="{BB962C8B-B14F-4D97-AF65-F5344CB8AC3E}">
        <p14:creationId xmlns:p14="http://schemas.microsoft.com/office/powerpoint/2010/main" val="157411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F289239-5343-3F47-A55F-334634D2C4D7}" type="slidenum">
              <a:rPr lang="en-US" smtClean="0"/>
              <a:t>70</a:t>
            </a:fld>
            <a:endParaRPr lang="en-US"/>
          </a:p>
        </p:txBody>
      </p:sp>
    </p:spTree>
    <p:extLst>
      <p:ext uri="{BB962C8B-B14F-4D97-AF65-F5344CB8AC3E}">
        <p14:creationId xmlns:p14="http://schemas.microsoft.com/office/powerpoint/2010/main" val="38812052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700F4B-8DBC-8945-93F2-F1DB7BB632D1}"/>
              </a:ext>
            </a:extLst>
          </p:cNvPr>
          <p:cNvPicPr>
            <a:picLocks noChangeAspect="1"/>
          </p:cNvPicPr>
          <p:nvPr userDrawn="1"/>
        </p:nvPicPr>
        <p:blipFill>
          <a:blip r:embed="rId2"/>
          <a:stretch>
            <a:fillRect/>
          </a:stretch>
        </p:blipFill>
        <p:spPr>
          <a:xfrm>
            <a:off x="0" y="0"/>
            <a:ext cx="3344542" cy="5143500"/>
          </a:xfrm>
          <a:prstGeom prst="rect">
            <a:avLst/>
          </a:prstGeom>
        </p:spPr>
      </p:pic>
      <p:pic>
        <p:nvPicPr>
          <p:cNvPr id="9" name="Picture 8">
            <a:extLst>
              <a:ext uri="{FF2B5EF4-FFF2-40B4-BE49-F238E27FC236}">
                <a16:creationId xmlns:a16="http://schemas.microsoft.com/office/drawing/2014/main" id="{B18C18E7-1713-0345-A8EA-B83A07DABA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3006" y="506626"/>
            <a:ext cx="2039203" cy="753374"/>
          </a:xfrm>
          <a:prstGeom prst="rect">
            <a:avLst/>
          </a:prstGeom>
        </p:spPr>
      </p:pic>
      <p:sp>
        <p:nvSpPr>
          <p:cNvPr id="2" name="Title 1"/>
          <p:cNvSpPr>
            <a:spLocks noGrp="1"/>
          </p:cNvSpPr>
          <p:nvPr>
            <p:ph type="ctrTitle" hasCustomPrompt="1"/>
          </p:nvPr>
        </p:nvSpPr>
        <p:spPr>
          <a:xfrm>
            <a:off x="3942416" y="677663"/>
            <a:ext cx="4744384" cy="321865"/>
          </a:xfrm>
          <a:prstGeom prst="rect">
            <a:avLst/>
          </a:prstGeom>
          <a:solidFill>
            <a:schemeClr val="bg1"/>
          </a:solidFill>
        </p:spPr>
        <p:txBody>
          <a:bodyPr lIns="0" tIns="0" rIns="0" bIns="0" anchor="t" anchorCtr="0">
            <a:noAutofit/>
          </a:bodyPr>
          <a:lstStyle>
            <a:lvl1pPr algn="l">
              <a:defRPr sz="2800" b="1" i="0">
                <a:solidFill>
                  <a:srgbClr val="0C2340"/>
                </a:solidFill>
                <a:latin typeface="Arial" panose="020B0604020202020204" pitchFamily="34" charset="0"/>
                <a:ea typeface="Tahoma" panose="020B0604030504040204" pitchFamily="34" charset="0"/>
                <a:cs typeface="Arial" panose="020B0604020202020204" pitchFamily="34" charset="0"/>
              </a:defRPr>
            </a:lvl1pPr>
          </a:lstStyle>
          <a:p>
            <a:r>
              <a:rPr lang="en-US" dirty="0"/>
              <a:t>Presentation Title</a:t>
            </a:r>
          </a:p>
        </p:txBody>
      </p:sp>
      <p:sp>
        <p:nvSpPr>
          <p:cNvPr id="3" name="Subtitle 2"/>
          <p:cNvSpPr>
            <a:spLocks noGrp="1"/>
          </p:cNvSpPr>
          <p:nvPr>
            <p:ph type="subTitle" idx="1" hasCustomPrompt="1"/>
          </p:nvPr>
        </p:nvSpPr>
        <p:spPr>
          <a:xfrm>
            <a:off x="3942416" y="1160460"/>
            <a:ext cx="4744384" cy="198926"/>
          </a:xfrm>
        </p:spPr>
        <p:txBody>
          <a:bodyPr lIns="0" tIns="0" rIns="0" bIns="0">
            <a:noAutofit/>
          </a:bodyPr>
          <a:lstStyle>
            <a:lvl1pPr marL="0" indent="0" algn="l">
              <a:buNone/>
              <a:defRPr sz="2000" b="0" i="0">
                <a:solidFill>
                  <a:srgbClr val="EE2737"/>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13" name="Text Placeholder 12">
            <a:extLst>
              <a:ext uri="{FF2B5EF4-FFF2-40B4-BE49-F238E27FC236}">
                <a16:creationId xmlns:a16="http://schemas.microsoft.com/office/drawing/2014/main" id="{41A0237C-359B-BF47-9A04-7B2A53BB695D}"/>
              </a:ext>
            </a:extLst>
          </p:cNvPr>
          <p:cNvSpPr>
            <a:spLocks noGrp="1"/>
          </p:cNvSpPr>
          <p:nvPr>
            <p:ph type="body" sz="quarter" idx="10" hasCustomPrompt="1"/>
          </p:nvPr>
        </p:nvSpPr>
        <p:spPr>
          <a:xfrm>
            <a:off x="3941885" y="1616572"/>
            <a:ext cx="4744384" cy="198926"/>
          </a:xfrm>
        </p:spPr>
        <p:txBody>
          <a:bodyPr lIns="0" tIns="0" rIns="0" bIns="0">
            <a:noAutofit/>
          </a:bodyPr>
          <a:lstStyle>
            <a:lvl1pPr marL="0" indent="0">
              <a:buNone/>
              <a:defRPr sz="1200" b="1" i="0">
                <a:solidFill>
                  <a:srgbClr val="0C2340"/>
                </a:solidFill>
                <a:latin typeface="Arial" panose="020B0604020202020204" pitchFamily="34" charset="0"/>
                <a:cs typeface="Arial" panose="020B0604020202020204" pitchFamily="34" charset="0"/>
              </a:defRPr>
            </a:lvl1pPr>
          </a:lstStyle>
          <a:p>
            <a:pPr lvl="0"/>
            <a:r>
              <a:rPr lang="en-US" dirty="0"/>
              <a:t>Date</a:t>
            </a:r>
          </a:p>
        </p:txBody>
      </p:sp>
      <p:sp>
        <p:nvSpPr>
          <p:cNvPr id="4" name="Triangle 3">
            <a:extLst>
              <a:ext uri="{FF2B5EF4-FFF2-40B4-BE49-F238E27FC236}">
                <a16:creationId xmlns:a16="http://schemas.microsoft.com/office/drawing/2014/main" id="{7FB75F0D-2AEB-9740-81D0-AB02FC19440C}"/>
              </a:ext>
            </a:extLst>
          </p:cNvPr>
          <p:cNvSpPr/>
          <p:nvPr userDrawn="1"/>
        </p:nvSpPr>
        <p:spPr>
          <a:xfrm>
            <a:off x="5042276" y="3649862"/>
            <a:ext cx="1514368" cy="1493638"/>
          </a:xfrm>
          <a:prstGeom prst="triangle">
            <a:avLst>
              <a:gd name="adj" fmla="val 50727"/>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1"/>
          </a:p>
        </p:txBody>
      </p:sp>
    </p:spTree>
    <p:extLst>
      <p:ext uri="{BB962C8B-B14F-4D97-AF65-F5344CB8AC3E}">
        <p14:creationId xmlns:p14="http://schemas.microsoft.com/office/powerpoint/2010/main" val="415159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parator slide A">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556AFE4-F4DF-B04E-AEFB-3C20A21CD760}"/>
              </a:ext>
            </a:extLst>
          </p:cNvPr>
          <p:cNvSpPr>
            <a:spLocks noGrp="1"/>
          </p:cNvSpPr>
          <p:nvPr>
            <p:ph idx="1" hasCustomPrompt="1"/>
          </p:nvPr>
        </p:nvSpPr>
        <p:spPr>
          <a:xfrm>
            <a:off x="5664484" y="2559547"/>
            <a:ext cx="2955722" cy="936687"/>
          </a:xfrm>
          <a:prstGeom prst="rect">
            <a:avLst/>
          </a:prstGeom>
        </p:spPr>
        <p:txBody>
          <a:bodyPr lIns="0" rIns="90000">
            <a:noAutofit/>
          </a:bodyPr>
          <a:lstStyle>
            <a:lvl1pPr>
              <a:buNone/>
              <a:defRPr sz="2800" b="1">
                <a:solidFill>
                  <a:srgbClr val="0C2340"/>
                </a:solidFill>
                <a:latin typeface="Arial" panose="020B0604020202020204" pitchFamily="34" charset="0"/>
                <a:cs typeface="Arial" panose="020B0604020202020204" pitchFamily="34" charset="0"/>
              </a:defRPr>
            </a:lvl1pPr>
          </a:lstStyle>
          <a:p>
            <a:r>
              <a:rPr lang="en-US" dirty="0"/>
              <a:t>Title Here</a:t>
            </a:r>
          </a:p>
        </p:txBody>
      </p:sp>
      <p:sp>
        <p:nvSpPr>
          <p:cNvPr id="6" name="Picture Placeholder 9">
            <a:extLst>
              <a:ext uri="{FF2B5EF4-FFF2-40B4-BE49-F238E27FC236}">
                <a16:creationId xmlns:a16="http://schemas.microsoft.com/office/drawing/2014/main" id="{A1367628-B223-E94A-BF83-0178C49A47D6}"/>
              </a:ext>
            </a:extLst>
          </p:cNvPr>
          <p:cNvSpPr>
            <a:spLocks noGrp="1"/>
          </p:cNvSpPr>
          <p:nvPr>
            <p:ph type="pic" sz="quarter" idx="10"/>
          </p:nvPr>
        </p:nvSpPr>
        <p:spPr>
          <a:xfrm>
            <a:off x="0" y="581303"/>
            <a:ext cx="5860433" cy="4569881"/>
          </a:xfrm>
          <a:custGeom>
            <a:avLst/>
            <a:gdLst>
              <a:gd name="connsiteX0" fmla="*/ 0 w 3876794"/>
              <a:gd name="connsiteY0" fmla="*/ 0 h 4560458"/>
              <a:gd name="connsiteX1" fmla="*/ 3876794 w 3876794"/>
              <a:gd name="connsiteY1" fmla="*/ 0 h 4560458"/>
              <a:gd name="connsiteX2" fmla="*/ 3876794 w 3876794"/>
              <a:gd name="connsiteY2" fmla="*/ 4560458 h 4560458"/>
              <a:gd name="connsiteX3" fmla="*/ 0 w 3876794"/>
              <a:gd name="connsiteY3" fmla="*/ 4560458 h 4560458"/>
              <a:gd name="connsiteX4" fmla="*/ 0 w 3876794"/>
              <a:gd name="connsiteY4" fmla="*/ 0 h 4560458"/>
              <a:gd name="connsiteX0" fmla="*/ 0 w 3876794"/>
              <a:gd name="connsiteY0" fmla="*/ 0 h 4560458"/>
              <a:gd name="connsiteX1" fmla="*/ 2816344 w 3876794"/>
              <a:gd name="connsiteY1" fmla="*/ 6350 h 4560458"/>
              <a:gd name="connsiteX2" fmla="*/ 3876794 w 3876794"/>
              <a:gd name="connsiteY2" fmla="*/ 4560458 h 4560458"/>
              <a:gd name="connsiteX3" fmla="*/ 0 w 3876794"/>
              <a:gd name="connsiteY3" fmla="*/ 4560458 h 4560458"/>
              <a:gd name="connsiteX4" fmla="*/ 0 w 3876794"/>
              <a:gd name="connsiteY4" fmla="*/ 0 h 4560458"/>
              <a:gd name="connsiteX0" fmla="*/ 0 w 3884478"/>
              <a:gd name="connsiteY0" fmla="*/ 124278 h 4554108"/>
              <a:gd name="connsiteX1" fmla="*/ 2824028 w 3884478"/>
              <a:gd name="connsiteY1" fmla="*/ 0 h 4554108"/>
              <a:gd name="connsiteX2" fmla="*/ 3884478 w 3884478"/>
              <a:gd name="connsiteY2" fmla="*/ 4554108 h 4554108"/>
              <a:gd name="connsiteX3" fmla="*/ 7684 w 3884478"/>
              <a:gd name="connsiteY3" fmla="*/ 4554108 h 4554108"/>
              <a:gd name="connsiteX4" fmla="*/ 0 w 3884478"/>
              <a:gd name="connsiteY4" fmla="*/ 124278 h 4554108"/>
              <a:gd name="connsiteX0" fmla="*/ 0 w 3884478"/>
              <a:gd name="connsiteY0" fmla="*/ 0 h 4429830"/>
              <a:gd name="connsiteX1" fmla="*/ 2847081 w 3884478"/>
              <a:gd name="connsiteY1" fmla="*/ 6350 h 4429830"/>
              <a:gd name="connsiteX2" fmla="*/ 3884478 w 3884478"/>
              <a:gd name="connsiteY2" fmla="*/ 4429830 h 4429830"/>
              <a:gd name="connsiteX3" fmla="*/ 7684 w 3884478"/>
              <a:gd name="connsiteY3" fmla="*/ 4429830 h 4429830"/>
              <a:gd name="connsiteX4" fmla="*/ 0 w 3884478"/>
              <a:gd name="connsiteY4" fmla="*/ 0 h 4429830"/>
              <a:gd name="connsiteX0" fmla="*/ 0 w 4937191"/>
              <a:gd name="connsiteY0" fmla="*/ 0 h 4437514"/>
              <a:gd name="connsiteX1" fmla="*/ 3899794 w 4937191"/>
              <a:gd name="connsiteY1" fmla="*/ 14034 h 4437514"/>
              <a:gd name="connsiteX2" fmla="*/ 4937191 w 4937191"/>
              <a:gd name="connsiteY2" fmla="*/ 4437514 h 4437514"/>
              <a:gd name="connsiteX3" fmla="*/ 1060397 w 4937191"/>
              <a:gd name="connsiteY3" fmla="*/ 4437514 h 4437514"/>
              <a:gd name="connsiteX4" fmla="*/ 0 w 4937191"/>
              <a:gd name="connsiteY4" fmla="*/ 0 h 4437514"/>
              <a:gd name="connsiteX0" fmla="*/ 0 w 4937191"/>
              <a:gd name="connsiteY0" fmla="*/ 0 h 4445198"/>
              <a:gd name="connsiteX1" fmla="*/ 3899794 w 4937191"/>
              <a:gd name="connsiteY1" fmla="*/ 14034 h 4445198"/>
              <a:gd name="connsiteX2" fmla="*/ 4937191 w 4937191"/>
              <a:gd name="connsiteY2" fmla="*/ 4437514 h 4445198"/>
              <a:gd name="connsiteX3" fmla="*/ 7684 w 4937191"/>
              <a:gd name="connsiteY3" fmla="*/ 4445198 h 4445198"/>
              <a:gd name="connsiteX4" fmla="*/ 0 w 4937191"/>
              <a:gd name="connsiteY4" fmla="*/ 0 h 4445198"/>
              <a:gd name="connsiteX0" fmla="*/ 0 w 5690226"/>
              <a:gd name="connsiteY0" fmla="*/ 0 h 4445198"/>
              <a:gd name="connsiteX1" fmla="*/ 4652829 w 5690226"/>
              <a:gd name="connsiteY1" fmla="*/ 14034 h 4445198"/>
              <a:gd name="connsiteX2" fmla="*/ 5690226 w 5690226"/>
              <a:gd name="connsiteY2" fmla="*/ 4437514 h 4445198"/>
              <a:gd name="connsiteX3" fmla="*/ 760719 w 5690226"/>
              <a:gd name="connsiteY3" fmla="*/ 4445198 h 4445198"/>
              <a:gd name="connsiteX4" fmla="*/ 0 w 5690226"/>
              <a:gd name="connsiteY4" fmla="*/ 0 h 4445198"/>
              <a:gd name="connsiteX0" fmla="*/ 0 w 5690226"/>
              <a:gd name="connsiteY0" fmla="*/ 0 h 4445198"/>
              <a:gd name="connsiteX1" fmla="*/ 4652829 w 5690226"/>
              <a:gd name="connsiteY1" fmla="*/ 14034 h 4445198"/>
              <a:gd name="connsiteX2" fmla="*/ 5690226 w 5690226"/>
              <a:gd name="connsiteY2" fmla="*/ 4437514 h 4445198"/>
              <a:gd name="connsiteX3" fmla="*/ 23052 w 5690226"/>
              <a:gd name="connsiteY3" fmla="*/ 4445198 h 4445198"/>
              <a:gd name="connsiteX4" fmla="*/ 0 w 5690226"/>
              <a:gd name="connsiteY4" fmla="*/ 0 h 4445198"/>
              <a:gd name="connsiteX0" fmla="*/ 0 w 5682542"/>
              <a:gd name="connsiteY0" fmla="*/ 0 h 4437514"/>
              <a:gd name="connsiteX1" fmla="*/ 4645145 w 5682542"/>
              <a:gd name="connsiteY1" fmla="*/ 6350 h 4437514"/>
              <a:gd name="connsiteX2" fmla="*/ 5682542 w 5682542"/>
              <a:gd name="connsiteY2" fmla="*/ 4429830 h 4437514"/>
              <a:gd name="connsiteX3" fmla="*/ 15368 w 5682542"/>
              <a:gd name="connsiteY3" fmla="*/ 4437514 h 4437514"/>
              <a:gd name="connsiteX4" fmla="*/ 0 w 5682542"/>
              <a:gd name="connsiteY4" fmla="*/ 0 h 4437514"/>
              <a:gd name="connsiteX0" fmla="*/ 0 w 5682542"/>
              <a:gd name="connsiteY0" fmla="*/ 1334 h 4431164"/>
              <a:gd name="connsiteX1" fmla="*/ 4645145 w 5682542"/>
              <a:gd name="connsiteY1" fmla="*/ 0 h 4431164"/>
              <a:gd name="connsiteX2" fmla="*/ 5682542 w 5682542"/>
              <a:gd name="connsiteY2" fmla="*/ 4423480 h 4431164"/>
              <a:gd name="connsiteX3" fmla="*/ 15368 w 5682542"/>
              <a:gd name="connsiteY3" fmla="*/ 4431164 h 4431164"/>
              <a:gd name="connsiteX4" fmla="*/ 0 w 5682542"/>
              <a:gd name="connsiteY4" fmla="*/ 1334 h 443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2542" h="4431164">
                <a:moveTo>
                  <a:pt x="0" y="1334"/>
                </a:moveTo>
                <a:lnTo>
                  <a:pt x="4645145" y="0"/>
                </a:lnTo>
                <a:lnTo>
                  <a:pt x="5682542" y="4423480"/>
                </a:lnTo>
                <a:lnTo>
                  <a:pt x="15368" y="4431164"/>
                </a:lnTo>
                <a:cubicBezTo>
                  <a:pt x="12807" y="2954554"/>
                  <a:pt x="2561" y="1477944"/>
                  <a:pt x="0" y="1334"/>
                </a:cubicBezTo>
                <a:close/>
              </a:path>
            </a:pathLst>
          </a:custGeom>
        </p:spPr>
        <p:txBody>
          <a:bodyPr/>
          <a:lstStyle>
            <a:lvl1pPr>
              <a:defRPr>
                <a:solidFill>
                  <a:schemeClr val="tx1">
                    <a:alpha val="0"/>
                  </a:schemeClr>
                </a:solidFill>
              </a:defRPr>
            </a:lvl1pPr>
          </a:lstStyle>
          <a:p>
            <a:endParaRPr lang="en-US" dirty="0"/>
          </a:p>
        </p:txBody>
      </p:sp>
      <p:grpSp>
        <p:nvGrpSpPr>
          <p:cNvPr id="7" name="Group 6">
            <a:extLst>
              <a:ext uri="{FF2B5EF4-FFF2-40B4-BE49-F238E27FC236}">
                <a16:creationId xmlns:a16="http://schemas.microsoft.com/office/drawing/2014/main" id="{3AF16912-2AD7-3A46-8D8F-85847919D844}"/>
              </a:ext>
            </a:extLst>
          </p:cNvPr>
          <p:cNvGrpSpPr/>
          <p:nvPr userDrawn="1"/>
        </p:nvGrpSpPr>
        <p:grpSpPr>
          <a:xfrm>
            <a:off x="-25220" y="-35351"/>
            <a:ext cx="9209416" cy="632245"/>
            <a:chOff x="2339755" y="3069131"/>
            <a:chExt cx="2060826" cy="174129"/>
          </a:xfrm>
        </p:grpSpPr>
        <p:sp>
          <p:nvSpPr>
            <p:cNvPr id="8" name="Freeform 7">
              <a:extLst>
                <a:ext uri="{FF2B5EF4-FFF2-40B4-BE49-F238E27FC236}">
                  <a16:creationId xmlns:a16="http://schemas.microsoft.com/office/drawing/2014/main" id="{4429FF3C-EF92-D142-861A-AF0A67A5210B}"/>
                </a:ext>
              </a:extLst>
            </p:cNvPr>
            <p:cNvSpPr/>
            <p:nvPr/>
          </p:nvSpPr>
          <p:spPr>
            <a:xfrm>
              <a:off x="2339755" y="3069131"/>
              <a:ext cx="435110" cy="174129"/>
            </a:xfrm>
            <a:custGeom>
              <a:avLst/>
              <a:gdLst>
                <a:gd name="connsiteX0" fmla="*/ 430251 w 435109"/>
                <a:gd name="connsiteY0" fmla="*/ 5442 h 174128"/>
                <a:gd name="connsiteX1" fmla="*/ 5439 w 435109"/>
                <a:gd name="connsiteY1" fmla="*/ 5442 h 174128"/>
                <a:gd name="connsiteX2" fmla="*/ 5439 w 435109"/>
                <a:gd name="connsiteY2" fmla="*/ 171517 h 174128"/>
                <a:gd name="connsiteX3" fmla="*/ 362809 w 435109"/>
                <a:gd name="connsiteY3" fmla="*/ 171517 h 174128"/>
              </a:gdLst>
              <a:ahLst/>
              <a:cxnLst>
                <a:cxn ang="0">
                  <a:pos x="connsiteX0" y="connsiteY0"/>
                </a:cxn>
                <a:cxn ang="0">
                  <a:pos x="connsiteX1" y="connsiteY1"/>
                </a:cxn>
                <a:cxn ang="0">
                  <a:pos x="connsiteX2" y="connsiteY2"/>
                </a:cxn>
                <a:cxn ang="0">
                  <a:pos x="connsiteX3" y="connsiteY3"/>
                </a:cxn>
              </a:cxnLst>
              <a:rect l="l" t="t" r="r" b="b"/>
              <a:pathLst>
                <a:path w="435109" h="174128">
                  <a:moveTo>
                    <a:pt x="430251" y="5442"/>
                  </a:moveTo>
                  <a:lnTo>
                    <a:pt x="5439" y="5442"/>
                  </a:lnTo>
                  <a:lnTo>
                    <a:pt x="5439" y="171517"/>
                  </a:lnTo>
                  <a:lnTo>
                    <a:pt x="362809" y="171517"/>
                  </a:lnTo>
                  <a:close/>
                </a:path>
              </a:pathLst>
            </a:custGeom>
            <a:solidFill>
              <a:srgbClr val="0C2340"/>
            </a:solidFill>
            <a:ln w="9525" cap="flat">
              <a:noFill/>
              <a:prstDash val="solid"/>
              <a:miter/>
            </a:ln>
          </p:spPr>
          <p:txBody>
            <a:bodyPr rtlCol="0" anchor="ctr"/>
            <a:lstStyle/>
            <a:p>
              <a:endParaRPr lang="en-US" sz="1151"/>
            </a:p>
          </p:txBody>
        </p:sp>
        <p:sp>
          <p:nvSpPr>
            <p:cNvPr id="9" name="Freeform 8">
              <a:extLst>
                <a:ext uri="{FF2B5EF4-FFF2-40B4-BE49-F238E27FC236}">
                  <a16:creationId xmlns:a16="http://schemas.microsoft.com/office/drawing/2014/main" id="{806B3326-0D55-D741-85A5-0BF1B2EDF367}"/>
                </a:ext>
              </a:extLst>
            </p:cNvPr>
            <p:cNvSpPr/>
            <p:nvPr/>
          </p:nvSpPr>
          <p:spPr>
            <a:xfrm>
              <a:off x="2696401" y="3069131"/>
              <a:ext cx="1704180" cy="174129"/>
            </a:xfrm>
            <a:custGeom>
              <a:avLst/>
              <a:gdLst>
                <a:gd name="connsiteX0" fmla="*/ 5439 w 1704180"/>
                <a:gd name="connsiteY0" fmla="*/ 171517 h 174128"/>
                <a:gd name="connsiteX1" fmla="*/ 1703165 w 1704180"/>
                <a:gd name="connsiteY1" fmla="*/ 171517 h 174128"/>
                <a:gd name="connsiteX2" fmla="*/ 1703165 w 1704180"/>
                <a:gd name="connsiteY2" fmla="*/ 5442 h 174128"/>
                <a:gd name="connsiteX3" fmla="*/ 73606 w 1704180"/>
                <a:gd name="connsiteY3" fmla="*/ 5442 h 174128"/>
              </a:gdLst>
              <a:ahLst/>
              <a:cxnLst>
                <a:cxn ang="0">
                  <a:pos x="connsiteX0" y="connsiteY0"/>
                </a:cxn>
                <a:cxn ang="0">
                  <a:pos x="connsiteX1" y="connsiteY1"/>
                </a:cxn>
                <a:cxn ang="0">
                  <a:pos x="connsiteX2" y="connsiteY2"/>
                </a:cxn>
                <a:cxn ang="0">
                  <a:pos x="connsiteX3" y="connsiteY3"/>
                </a:cxn>
              </a:cxnLst>
              <a:rect l="l" t="t" r="r" b="b"/>
              <a:pathLst>
                <a:path w="1704180" h="174128">
                  <a:moveTo>
                    <a:pt x="5439" y="171517"/>
                  </a:moveTo>
                  <a:lnTo>
                    <a:pt x="1703165" y="171517"/>
                  </a:lnTo>
                  <a:lnTo>
                    <a:pt x="1703165" y="5442"/>
                  </a:lnTo>
                  <a:lnTo>
                    <a:pt x="73606" y="5442"/>
                  </a:lnTo>
                  <a:close/>
                </a:path>
              </a:pathLst>
            </a:custGeom>
            <a:solidFill>
              <a:srgbClr val="EE2737"/>
            </a:solidFill>
            <a:ln w="9525" cap="flat">
              <a:noFill/>
              <a:prstDash val="solid"/>
              <a:miter/>
            </a:ln>
          </p:spPr>
          <p:txBody>
            <a:bodyPr rtlCol="0" anchor="ctr"/>
            <a:lstStyle/>
            <a:p>
              <a:endParaRPr lang="en-US" sz="1151" dirty="0"/>
            </a:p>
          </p:txBody>
        </p:sp>
      </p:grpSp>
      <p:pic>
        <p:nvPicPr>
          <p:cNvPr id="10" name="Picture 9">
            <a:extLst>
              <a:ext uri="{FF2B5EF4-FFF2-40B4-BE49-F238E27FC236}">
                <a16:creationId xmlns:a16="http://schemas.microsoft.com/office/drawing/2014/main" id="{7ABECCC2-438D-6F47-8288-CB429ED18B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499" y="71783"/>
            <a:ext cx="1291871" cy="463740"/>
          </a:xfrm>
          <a:prstGeom prst="rect">
            <a:avLst/>
          </a:prstGeom>
        </p:spPr>
      </p:pic>
    </p:spTree>
    <p:extLst>
      <p:ext uri="{BB962C8B-B14F-4D97-AF65-F5344CB8AC3E}">
        <p14:creationId xmlns:p14="http://schemas.microsoft.com/office/powerpoint/2010/main" val="2588582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parator slide B">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556AFE4-F4DF-B04E-AEFB-3C20A21CD760}"/>
              </a:ext>
            </a:extLst>
          </p:cNvPr>
          <p:cNvSpPr>
            <a:spLocks noGrp="1"/>
          </p:cNvSpPr>
          <p:nvPr>
            <p:ph idx="1" hasCustomPrompt="1"/>
          </p:nvPr>
        </p:nvSpPr>
        <p:spPr>
          <a:xfrm>
            <a:off x="2171842" y="2319401"/>
            <a:ext cx="4800316" cy="936687"/>
          </a:xfrm>
          <a:prstGeom prst="rect">
            <a:avLst/>
          </a:prstGeom>
        </p:spPr>
        <p:txBody>
          <a:bodyPr lIns="0" rIns="90000">
            <a:noAutofit/>
          </a:bodyPr>
          <a:lstStyle>
            <a:lvl1pPr algn="ctr">
              <a:buNone/>
              <a:defRPr sz="2800" b="1">
                <a:solidFill>
                  <a:srgbClr val="0C2340"/>
                </a:solidFill>
                <a:latin typeface="Arial" panose="020B0604020202020204" pitchFamily="34" charset="0"/>
                <a:cs typeface="Arial" panose="020B0604020202020204" pitchFamily="34" charset="0"/>
              </a:defRPr>
            </a:lvl1pPr>
          </a:lstStyle>
          <a:p>
            <a:r>
              <a:rPr lang="en-US" dirty="0"/>
              <a:t>Title Here</a:t>
            </a:r>
          </a:p>
        </p:txBody>
      </p:sp>
      <p:grpSp>
        <p:nvGrpSpPr>
          <p:cNvPr id="7" name="Group 6">
            <a:extLst>
              <a:ext uri="{FF2B5EF4-FFF2-40B4-BE49-F238E27FC236}">
                <a16:creationId xmlns:a16="http://schemas.microsoft.com/office/drawing/2014/main" id="{3AF16912-2AD7-3A46-8D8F-85847919D844}"/>
              </a:ext>
            </a:extLst>
          </p:cNvPr>
          <p:cNvGrpSpPr/>
          <p:nvPr userDrawn="1"/>
        </p:nvGrpSpPr>
        <p:grpSpPr>
          <a:xfrm>
            <a:off x="-25220" y="-35351"/>
            <a:ext cx="9209416" cy="632245"/>
            <a:chOff x="2339755" y="3069131"/>
            <a:chExt cx="2060826" cy="174129"/>
          </a:xfrm>
        </p:grpSpPr>
        <p:sp>
          <p:nvSpPr>
            <p:cNvPr id="8" name="Freeform 7">
              <a:extLst>
                <a:ext uri="{FF2B5EF4-FFF2-40B4-BE49-F238E27FC236}">
                  <a16:creationId xmlns:a16="http://schemas.microsoft.com/office/drawing/2014/main" id="{4429FF3C-EF92-D142-861A-AF0A67A5210B}"/>
                </a:ext>
              </a:extLst>
            </p:cNvPr>
            <p:cNvSpPr/>
            <p:nvPr/>
          </p:nvSpPr>
          <p:spPr>
            <a:xfrm>
              <a:off x="2339755" y="3069131"/>
              <a:ext cx="435110" cy="174129"/>
            </a:xfrm>
            <a:custGeom>
              <a:avLst/>
              <a:gdLst>
                <a:gd name="connsiteX0" fmla="*/ 430251 w 435109"/>
                <a:gd name="connsiteY0" fmla="*/ 5442 h 174128"/>
                <a:gd name="connsiteX1" fmla="*/ 5439 w 435109"/>
                <a:gd name="connsiteY1" fmla="*/ 5442 h 174128"/>
                <a:gd name="connsiteX2" fmla="*/ 5439 w 435109"/>
                <a:gd name="connsiteY2" fmla="*/ 171517 h 174128"/>
                <a:gd name="connsiteX3" fmla="*/ 362809 w 435109"/>
                <a:gd name="connsiteY3" fmla="*/ 171517 h 174128"/>
              </a:gdLst>
              <a:ahLst/>
              <a:cxnLst>
                <a:cxn ang="0">
                  <a:pos x="connsiteX0" y="connsiteY0"/>
                </a:cxn>
                <a:cxn ang="0">
                  <a:pos x="connsiteX1" y="connsiteY1"/>
                </a:cxn>
                <a:cxn ang="0">
                  <a:pos x="connsiteX2" y="connsiteY2"/>
                </a:cxn>
                <a:cxn ang="0">
                  <a:pos x="connsiteX3" y="connsiteY3"/>
                </a:cxn>
              </a:cxnLst>
              <a:rect l="l" t="t" r="r" b="b"/>
              <a:pathLst>
                <a:path w="435109" h="174128">
                  <a:moveTo>
                    <a:pt x="430251" y="5442"/>
                  </a:moveTo>
                  <a:lnTo>
                    <a:pt x="5439" y="5442"/>
                  </a:lnTo>
                  <a:lnTo>
                    <a:pt x="5439" y="171517"/>
                  </a:lnTo>
                  <a:lnTo>
                    <a:pt x="362809" y="171517"/>
                  </a:lnTo>
                  <a:close/>
                </a:path>
              </a:pathLst>
            </a:custGeom>
            <a:solidFill>
              <a:srgbClr val="0C2340"/>
            </a:solidFill>
            <a:ln w="9525" cap="flat">
              <a:noFill/>
              <a:prstDash val="solid"/>
              <a:miter/>
            </a:ln>
          </p:spPr>
          <p:txBody>
            <a:bodyPr rtlCol="0" anchor="ctr"/>
            <a:lstStyle/>
            <a:p>
              <a:endParaRPr lang="en-US" sz="1151"/>
            </a:p>
          </p:txBody>
        </p:sp>
        <p:sp>
          <p:nvSpPr>
            <p:cNvPr id="9" name="Freeform 8">
              <a:extLst>
                <a:ext uri="{FF2B5EF4-FFF2-40B4-BE49-F238E27FC236}">
                  <a16:creationId xmlns:a16="http://schemas.microsoft.com/office/drawing/2014/main" id="{806B3326-0D55-D741-85A5-0BF1B2EDF367}"/>
                </a:ext>
              </a:extLst>
            </p:cNvPr>
            <p:cNvSpPr/>
            <p:nvPr/>
          </p:nvSpPr>
          <p:spPr>
            <a:xfrm>
              <a:off x="2696401" y="3069131"/>
              <a:ext cx="1704180" cy="174129"/>
            </a:xfrm>
            <a:custGeom>
              <a:avLst/>
              <a:gdLst>
                <a:gd name="connsiteX0" fmla="*/ 5439 w 1704180"/>
                <a:gd name="connsiteY0" fmla="*/ 171517 h 174128"/>
                <a:gd name="connsiteX1" fmla="*/ 1703165 w 1704180"/>
                <a:gd name="connsiteY1" fmla="*/ 171517 h 174128"/>
                <a:gd name="connsiteX2" fmla="*/ 1703165 w 1704180"/>
                <a:gd name="connsiteY2" fmla="*/ 5442 h 174128"/>
                <a:gd name="connsiteX3" fmla="*/ 73606 w 1704180"/>
                <a:gd name="connsiteY3" fmla="*/ 5442 h 174128"/>
              </a:gdLst>
              <a:ahLst/>
              <a:cxnLst>
                <a:cxn ang="0">
                  <a:pos x="connsiteX0" y="connsiteY0"/>
                </a:cxn>
                <a:cxn ang="0">
                  <a:pos x="connsiteX1" y="connsiteY1"/>
                </a:cxn>
                <a:cxn ang="0">
                  <a:pos x="connsiteX2" y="connsiteY2"/>
                </a:cxn>
                <a:cxn ang="0">
                  <a:pos x="connsiteX3" y="connsiteY3"/>
                </a:cxn>
              </a:cxnLst>
              <a:rect l="l" t="t" r="r" b="b"/>
              <a:pathLst>
                <a:path w="1704180" h="174128">
                  <a:moveTo>
                    <a:pt x="5439" y="171517"/>
                  </a:moveTo>
                  <a:lnTo>
                    <a:pt x="1703165" y="171517"/>
                  </a:lnTo>
                  <a:lnTo>
                    <a:pt x="1703165" y="5442"/>
                  </a:lnTo>
                  <a:lnTo>
                    <a:pt x="73606" y="5442"/>
                  </a:lnTo>
                  <a:close/>
                </a:path>
              </a:pathLst>
            </a:custGeom>
            <a:solidFill>
              <a:srgbClr val="EE2737"/>
            </a:solidFill>
            <a:ln w="9525" cap="flat">
              <a:noFill/>
              <a:prstDash val="solid"/>
              <a:miter/>
            </a:ln>
          </p:spPr>
          <p:txBody>
            <a:bodyPr rtlCol="0" anchor="ctr"/>
            <a:lstStyle/>
            <a:p>
              <a:endParaRPr lang="en-US" sz="1151" dirty="0"/>
            </a:p>
          </p:txBody>
        </p:sp>
      </p:grpSp>
      <p:pic>
        <p:nvPicPr>
          <p:cNvPr id="10" name="Picture 9">
            <a:extLst>
              <a:ext uri="{FF2B5EF4-FFF2-40B4-BE49-F238E27FC236}">
                <a16:creationId xmlns:a16="http://schemas.microsoft.com/office/drawing/2014/main" id="{7ABECCC2-438D-6F47-8288-CB429ED18B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499" y="71783"/>
            <a:ext cx="1291871" cy="463740"/>
          </a:xfrm>
          <a:prstGeom prst="rect">
            <a:avLst/>
          </a:prstGeom>
        </p:spPr>
      </p:pic>
    </p:spTree>
    <p:extLst>
      <p:ext uri="{BB962C8B-B14F-4D97-AF65-F5344CB8AC3E}">
        <p14:creationId xmlns:p14="http://schemas.microsoft.com/office/powerpoint/2010/main" val="2088154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C2482-DBDC-4E5A-B2C9-6327B698DD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269A78-1A15-45BE-A2F9-0690F4EB7C7E}"/>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7E8EDB-7BAA-4D6E-A048-049BA6168379}"/>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2F7DDA-53A5-4C7B-9F93-36ED40F0913B}"/>
              </a:ext>
            </a:extLst>
          </p:cNvPr>
          <p:cNvSpPr>
            <a:spLocks noGrp="1"/>
          </p:cNvSpPr>
          <p:nvPr>
            <p:ph type="dt" sz="half" idx="10"/>
          </p:nvPr>
        </p:nvSpPr>
        <p:spPr/>
        <p:txBody>
          <a:bodyPr/>
          <a:lstStyle/>
          <a:p>
            <a:fld id="{12B6E522-2431-46A9-A2EC-D583393E34EE}" type="datetimeFigureOut">
              <a:rPr lang="en-US" smtClean="0"/>
              <a:t>5/2/2023</a:t>
            </a:fld>
            <a:endParaRPr lang="en-US"/>
          </a:p>
        </p:txBody>
      </p:sp>
      <p:sp>
        <p:nvSpPr>
          <p:cNvPr id="6" name="Footer Placeholder 5">
            <a:extLst>
              <a:ext uri="{FF2B5EF4-FFF2-40B4-BE49-F238E27FC236}">
                <a16:creationId xmlns:a16="http://schemas.microsoft.com/office/drawing/2014/main" id="{4307EC2E-8E34-4963-B446-1DD278069A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707B7-7572-4775-BA35-BB68740F04B9}"/>
              </a:ext>
            </a:extLst>
          </p:cNvPr>
          <p:cNvSpPr>
            <a:spLocks noGrp="1"/>
          </p:cNvSpPr>
          <p:nvPr>
            <p:ph type="sldNum" sz="quarter" idx="12"/>
          </p:nvPr>
        </p:nvSpPr>
        <p:spPr/>
        <p:txBody>
          <a:bodyPr/>
          <a:lstStyle/>
          <a:p>
            <a:fld id="{881841A2-48AC-4F88-92A4-208A4E2425C0}" type="slidenum">
              <a:rPr lang="en-US" smtClean="0"/>
              <a:t>‹#›</a:t>
            </a:fld>
            <a:endParaRPr lang="en-US"/>
          </a:p>
        </p:txBody>
      </p:sp>
    </p:spTree>
    <p:extLst>
      <p:ext uri="{BB962C8B-B14F-4D97-AF65-F5344CB8AC3E}">
        <p14:creationId xmlns:p14="http://schemas.microsoft.com/office/powerpoint/2010/main" val="690258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F861F16-91AA-B642-A686-C203FCE21D1B}"/>
              </a:ext>
            </a:extLst>
          </p:cNvPr>
          <p:cNvSpPr>
            <a:spLocks noGrp="1"/>
          </p:cNvSpPr>
          <p:nvPr>
            <p:ph type="pic" sz="quarter" idx="10"/>
          </p:nvPr>
        </p:nvSpPr>
        <p:spPr>
          <a:xfrm>
            <a:off x="1" y="583042"/>
            <a:ext cx="3876794" cy="4560458"/>
          </a:xfrm>
        </p:spPr>
        <p:txBody>
          <a:bodyPr/>
          <a:lstStyle>
            <a:lvl1pPr>
              <a:defRPr>
                <a:solidFill>
                  <a:schemeClr val="tx1">
                    <a:alpha val="0"/>
                  </a:schemeClr>
                </a:solidFill>
              </a:defRPr>
            </a:lvl1pPr>
          </a:lstStyle>
          <a:p>
            <a:endParaRPr lang="en-US"/>
          </a:p>
        </p:txBody>
      </p:sp>
      <p:grpSp>
        <p:nvGrpSpPr>
          <p:cNvPr id="16" name="Group 15">
            <a:extLst>
              <a:ext uri="{FF2B5EF4-FFF2-40B4-BE49-F238E27FC236}">
                <a16:creationId xmlns:a16="http://schemas.microsoft.com/office/drawing/2014/main" id="{0A023068-2C2B-254E-BAEE-49477B9C4AE7}"/>
              </a:ext>
            </a:extLst>
          </p:cNvPr>
          <p:cNvGrpSpPr/>
          <p:nvPr userDrawn="1"/>
        </p:nvGrpSpPr>
        <p:grpSpPr>
          <a:xfrm>
            <a:off x="-25220" y="-35351"/>
            <a:ext cx="9209416" cy="632245"/>
            <a:chOff x="2339755" y="3069131"/>
            <a:chExt cx="2060826" cy="174129"/>
          </a:xfrm>
        </p:grpSpPr>
        <p:sp>
          <p:nvSpPr>
            <p:cNvPr id="14" name="Freeform 13">
              <a:extLst>
                <a:ext uri="{FF2B5EF4-FFF2-40B4-BE49-F238E27FC236}">
                  <a16:creationId xmlns:a16="http://schemas.microsoft.com/office/drawing/2014/main" id="{A9165D7B-25BC-0244-A917-ACAA7C967D65}"/>
                </a:ext>
              </a:extLst>
            </p:cNvPr>
            <p:cNvSpPr/>
            <p:nvPr/>
          </p:nvSpPr>
          <p:spPr>
            <a:xfrm>
              <a:off x="2339755" y="3069131"/>
              <a:ext cx="435110" cy="174129"/>
            </a:xfrm>
            <a:custGeom>
              <a:avLst/>
              <a:gdLst>
                <a:gd name="connsiteX0" fmla="*/ 430251 w 435109"/>
                <a:gd name="connsiteY0" fmla="*/ 5442 h 174128"/>
                <a:gd name="connsiteX1" fmla="*/ 5439 w 435109"/>
                <a:gd name="connsiteY1" fmla="*/ 5442 h 174128"/>
                <a:gd name="connsiteX2" fmla="*/ 5439 w 435109"/>
                <a:gd name="connsiteY2" fmla="*/ 171517 h 174128"/>
                <a:gd name="connsiteX3" fmla="*/ 362809 w 435109"/>
                <a:gd name="connsiteY3" fmla="*/ 171517 h 174128"/>
              </a:gdLst>
              <a:ahLst/>
              <a:cxnLst>
                <a:cxn ang="0">
                  <a:pos x="connsiteX0" y="connsiteY0"/>
                </a:cxn>
                <a:cxn ang="0">
                  <a:pos x="connsiteX1" y="connsiteY1"/>
                </a:cxn>
                <a:cxn ang="0">
                  <a:pos x="connsiteX2" y="connsiteY2"/>
                </a:cxn>
                <a:cxn ang="0">
                  <a:pos x="connsiteX3" y="connsiteY3"/>
                </a:cxn>
              </a:cxnLst>
              <a:rect l="l" t="t" r="r" b="b"/>
              <a:pathLst>
                <a:path w="435109" h="174128">
                  <a:moveTo>
                    <a:pt x="430251" y="5442"/>
                  </a:moveTo>
                  <a:lnTo>
                    <a:pt x="5439" y="5442"/>
                  </a:lnTo>
                  <a:lnTo>
                    <a:pt x="5439" y="171517"/>
                  </a:lnTo>
                  <a:lnTo>
                    <a:pt x="362809" y="171517"/>
                  </a:lnTo>
                  <a:close/>
                </a:path>
              </a:pathLst>
            </a:custGeom>
            <a:solidFill>
              <a:srgbClr val="0C2340"/>
            </a:solidFill>
            <a:ln w="9525" cap="flat">
              <a:noFill/>
              <a:prstDash val="solid"/>
              <a:miter/>
            </a:ln>
          </p:spPr>
          <p:txBody>
            <a:bodyPr rtlCol="0" anchor="ctr"/>
            <a:lstStyle/>
            <a:p>
              <a:endParaRPr lang="en-US" sz="1350"/>
            </a:p>
          </p:txBody>
        </p:sp>
        <p:sp>
          <p:nvSpPr>
            <p:cNvPr id="15" name="Freeform 14">
              <a:extLst>
                <a:ext uri="{FF2B5EF4-FFF2-40B4-BE49-F238E27FC236}">
                  <a16:creationId xmlns:a16="http://schemas.microsoft.com/office/drawing/2014/main" id="{93413FDD-15A9-5B48-ABFC-E04ACBBEDFB3}"/>
                </a:ext>
              </a:extLst>
            </p:cNvPr>
            <p:cNvSpPr/>
            <p:nvPr/>
          </p:nvSpPr>
          <p:spPr>
            <a:xfrm>
              <a:off x="2696401" y="3069131"/>
              <a:ext cx="1704180" cy="174129"/>
            </a:xfrm>
            <a:custGeom>
              <a:avLst/>
              <a:gdLst>
                <a:gd name="connsiteX0" fmla="*/ 5439 w 1704180"/>
                <a:gd name="connsiteY0" fmla="*/ 171517 h 174128"/>
                <a:gd name="connsiteX1" fmla="*/ 1703165 w 1704180"/>
                <a:gd name="connsiteY1" fmla="*/ 171517 h 174128"/>
                <a:gd name="connsiteX2" fmla="*/ 1703165 w 1704180"/>
                <a:gd name="connsiteY2" fmla="*/ 5442 h 174128"/>
                <a:gd name="connsiteX3" fmla="*/ 73606 w 1704180"/>
                <a:gd name="connsiteY3" fmla="*/ 5442 h 174128"/>
              </a:gdLst>
              <a:ahLst/>
              <a:cxnLst>
                <a:cxn ang="0">
                  <a:pos x="connsiteX0" y="connsiteY0"/>
                </a:cxn>
                <a:cxn ang="0">
                  <a:pos x="connsiteX1" y="connsiteY1"/>
                </a:cxn>
                <a:cxn ang="0">
                  <a:pos x="connsiteX2" y="connsiteY2"/>
                </a:cxn>
                <a:cxn ang="0">
                  <a:pos x="connsiteX3" y="connsiteY3"/>
                </a:cxn>
              </a:cxnLst>
              <a:rect l="l" t="t" r="r" b="b"/>
              <a:pathLst>
                <a:path w="1704180" h="174128">
                  <a:moveTo>
                    <a:pt x="5439" y="171517"/>
                  </a:moveTo>
                  <a:lnTo>
                    <a:pt x="1703165" y="171517"/>
                  </a:lnTo>
                  <a:lnTo>
                    <a:pt x="1703165" y="5442"/>
                  </a:lnTo>
                  <a:lnTo>
                    <a:pt x="73606" y="5442"/>
                  </a:lnTo>
                  <a:close/>
                </a:path>
              </a:pathLst>
            </a:custGeom>
            <a:solidFill>
              <a:srgbClr val="EE2737"/>
            </a:solidFill>
            <a:ln w="9525" cap="flat">
              <a:noFill/>
              <a:prstDash val="solid"/>
              <a:miter/>
            </a:ln>
          </p:spPr>
          <p:txBody>
            <a:bodyPr rtlCol="0" anchor="ctr"/>
            <a:lstStyle/>
            <a:p>
              <a:endParaRPr lang="en-US" sz="1350"/>
            </a:p>
          </p:txBody>
        </p:sp>
      </p:grpSp>
      <p:sp>
        <p:nvSpPr>
          <p:cNvPr id="3" name="Content Placeholder 2"/>
          <p:cNvSpPr>
            <a:spLocks noGrp="1"/>
          </p:cNvSpPr>
          <p:nvPr>
            <p:ph idx="1" hasCustomPrompt="1"/>
          </p:nvPr>
        </p:nvSpPr>
        <p:spPr>
          <a:xfrm>
            <a:off x="4497308" y="940651"/>
            <a:ext cx="2669443" cy="275647"/>
          </a:xfrm>
        </p:spPr>
        <p:txBody>
          <a:bodyPr lIns="0" tIns="0" rIns="0" bIns="0"/>
          <a:lstStyle>
            <a:lvl1pPr marL="0" indent="0">
              <a:buNone/>
              <a:defRPr b="1"/>
            </a:lvl1pPr>
          </a:lstStyle>
          <a:p>
            <a:pPr lvl="0"/>
            <a:r>
              <a:rPr lang="en-US"/>
              <a:t>Title here</a:t>
            </a:r>
          </a:p>
        </p:txBody>
      </p:sp>
      <p:sp>
        <p:nvSpPr>
          <p:cNvPr id="17" name="Title 1">
            <a:extLst>
              <a:ext uri="{FF2B5EF4-FFF2-40B4-BE49-F238E27FC236}">
                <a16:creationId xmlns:a16="http://schemas.microsoft.com/office/drawing/2014/main" id="{C01A8624-2DE5-DC4D-9E8F-82A1E995C3CC}"/>
              </a:ext>
            </a:extLst>
          </p:cNvPr>
          <p:cNvSpPr>
            <a:spLocks noGrp="1"/>
          </p:cNvSpPr>
          <p:nvPr>
            <p:ph type="ctrTitle" hasCustomPrompt="1"/>
          </p:nvPr>
        </p:nvSpPr>
        <p:spPr>
          <a:xfrm>
            <a:off x="4497309" y="159543"/>
            <a:ext cx="1887861" cy="109244"/>
          </a:xfrm>
        </p:spPr>
        <p:txBody>
          <a:bodyPr lIns="0" tIns="0" rIns="0" bIns="0" anchor="t" anchorCtr="0">
            <a:noAutofit/>
          </a:bodyPr>
          <a:lstStyle>
            <a:lvl1pPr algn="l">
              <a:defRPr sz="825" b="1"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Title comes here</a:t>
            </a:r>
          </a:p>
        </p:txBody>
      </p:sp>
      <p:sp>
        <p:nvSpPr>
          <p:cNvPr id="18" name="Subtitle 2">
            <a:extLst>
              <a:ext uri="{FF2B5EF4-FFF2-40B4-BE49-F238E27FC236}">
                <a16:creationId xmlns:a16="http://schemas.microsoft.com/office/drawing/2014/main" id="{1761B762-068F-D443-B9EB-FAB65107FD80}"/>
              </a:ext>
            </a:extLst>
          </p:cNvPr>
          <p:cNvSpPr>
            <a:spLocks noGrp="1"/>
          </p:cNvSpPr>
          <p:nvPr>
            <p:ph type="subTitle" idx="11" hasCustomPrompt="1"/>
          </p:nvPr>
        </p:nvSpPr>
        <p:spPr>
          <a:xfrm>
            <a:off x="4497309" y="303654"/>
            <a:ext cx="1887861" cy="198926"/>
          </a:xfrm>
        </p:spPr>
        <p:txBody>
          <a:bodyPr lIns="0" tIns="0" rIns="0" bIns="0">
            <a:normAutofit/>
          </a:bodyPr>
          <a:lstStyle>
            <a:lvl1pPr marL="0" indent="0" algn="l">
              <a:buNone/>
              <a:defRPr sz="675" b="0" i="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PowerPoint presentation</a:t>
            </a:r>
          </a:p>
        </p:txBody>
      </p:sp>
      <p:sp>
        <p:nvSpPr>
          <p:cNvPr id="23" name="Text Placeholder 22">
            <a:extLst>
              <a:ext uri="{FF2B5EF4-FFF2-40B4-BE49-F238E27FC236}">
                <a16:creationId xmlns:a16="http://schemas.microsoft.com/office/drawing/2014/main" id="{1284D6F2-CAE1-AF4E-BA3D-C2C7ACECBC0D}"/>
              </a:ext>
            </a:extLst>
          </p:cNvPr>
          <p:cNvSpPr>
            <a:spLocks noGrp="1"/>
          </p:cNvSpPr>
          <p:nvPr>
            <p:ph type="body" sz="quarter" idx="12" hasCustomPrompt="1"/>
          </p:nvPr>
        </p:nvSpPr>
        <p:spPr>
          <a:xfrm>
            <a:off x="6525358" y="159545"/>
            <a:ext cx="1922585" cy="121444"/>
          </a:xfrm>
        </p:spPr>
        <p:txBody>
          <a:bodyPr lIns="0" tIns="0" rIns="0" bIns="0">
            <a:noAutofit/>
          </a:bodyPr>
          <a:lstStyle>
            <a:lvl1pPr marL="0" indent="0">
              <a:buNone/>
              <a:defRPr sz="825" b="1" i="0">
                <a:solidFill>
                  <a:schemeClr val="bg1"/>
                </a:solidFill>
                <a:latin typeface="Arial" panose="020B0604020202020204" pitchFamily="34" charset="0"/>
                <a:cs typeface="Arial" panose="020B0604020202020204" pitchFamily="34" charset="0"/>
              </a:defRPr>
            </a:lvl1pPr>
          </a:lstStyle>
          <a:p>
            <a:pPr lvl="0"/>
            <a:r>
              <a:rPr lang="en-US"/>
              <a:t>13 October 2019</a:t>
            </a:r>
          </a:p>
        </p:txBody>
      </p:sp>
      <p:sp>
        <p:nvSpPr>
          <p:cNvPr id="12" name="Content Placeholder 2">
            <a:extLst>
              <a:ext uri="{FF2B5EF4-FFF2-40B4-BE49-F238E27FC236}">
                <a16:creationId xmlns:a16="http://schemas.microsoft.com/office/drawing/2014/main" id="{E7B2CD1F-9A2C-B243-ACA3-7805EE2EB4CC}"/>
              </a:ext>
            </a:extLst>
          </p:cNvPr>
          <p:cNvSpPr>
            <a:spLocks noGrp="1"/>
          </p:cNvSpPr>
          <p:nvPr>
            <p:ph idx="13" hasCustomPrompt="1"/>
          </p:nvPr>
        </p:nvSpPr>
        <p:spPr>
          <a:xfrm>
            <a:off x="4497308" y="1216298"/>
            <a:ext cx="2669443" cy="275647"/>
          </a:xfrm>
        </p:spPr>
        <p:txBody>
          <a:bodyPr lIns="0" tIns="0" rIns="0" bIns="0">
            <a:normAutofit/>
          </a:bodyPr>
          <a:lstStyle>
            <a:lvl1pPr marL="0" indent="0">
              <a:buNone/>
              <a:defRPr sz="1800" b="0"/>
            </a:lvl1pPr>
          </a:lstStyle>
          <a:p>
            <a:pPr lvl="0"/>
            <a:r>
              <a:rPr lang="en-US"/>
              <a:t>Subtitle here</a:t>
            </a:r>
          </a:p>
        </p:txBody>
      </p:sp>
      <p:sp>
        <p:nvSpPr>
          <p:cNvPr id="19" name="Content Placeholder 2">
            <a:extLst>
              <a:ext uri="{FF2B5EF4-FFF2-40B4-BE49-F238E27FC236}">
                <a16:creationId xmlns:a16="http://schemas.microsoft.com/office/drawing/2014/main" id="{F1BC0DBE-3DFD-9540-885A-4B7A7FDEB245}"/>
              </a:ext>
            </a:extLst>
          </p:cNvPr>
          <p:cNvSpPr>
            <a:spLocks noGrp="1"/>
          </p:cNvSpPr>
          <p:nvPr>
            <p:ph idx="15" hasCustomPrompt="1"/>
          </p:nvPr>
        </p:nvSpPr>
        <p:spPr>
          <a:xfrm>
            <a:off x="4497309" y="1751190"/>
            <a:ext cx="1887861" cy="821366"/>
          </a:xfrm>
        </p:spPr>
        <p:txBody>
          <a:bodyPr lIns="0" tIns="0" rIns="0" bIns="0">
            <a:normAutofit/>
          </a:bodyPr>
          <a:lstStyle>
            <a:lvl1pPr marL="0" indent="0">
              <a:buNone/>
              <a:defRPr sz="825" b="0"/>
            </a:lvl1pPr>
          </a:lstStyle>
          <a:p>
            <a:pPr lvl="0"/>
            <a:r>
              <a:rPr lang="en-US"/>
              <a:t>Lorem ipsum dolor sit </a:t>
            </a:r>
            <a:r>
              <a:rPr lang="en-US" err="1"/>
              <a:t>amet</a:t>
            </a:r>
            <a:r>
              <a:rPr lang="en-US"/>
              <a:t>, </a:t>
            </a:r>
            <a:r>
              <a:rPr lang="en-US" err="1"/>
              <a:t>consectetuer</a:t>
            </a:r>
            <a:r>
              <a:rPr lang="en-US"/>
              <a:t> minim </a:t>
            </a:r>
            <a:r>
              <a:rPr lang="en-US" err="1"/>
              <a:t>vadipiscing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minim </a:t>
            </a:r>
            <a:r>
              <a:rPr lang="en-US" err="1"/>
              <a:t>est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ullamcorperem</a:t>
            </a:r>
            <a:r>
              <a:rPr lang="en-US"/>
              <a:t>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volutpatewrt</a:t>
            </a:r>
            <a:r>
              <a:rPr lang="en-US"/>
              <a:t> </a:t>
            </a:r>
            <a:r>
              <a:rPr lang="en-US" err="1"/>
              <a:t>wisi</a:t>
            </a:r>
            <a:r>
              <a:rPr lang="en-US"/>
              <a:t> </a:t>
            </a:r>
            <a:r>
              <a:rPr lang="en-US" err="1"/>
              <a:t>nostrud</a:t>
            </a:r>
            <a:r>
              <a:rPr lang="en-US"/>
              <a:t> </a:t>
            </a:r>
            <a:r>
              <a:rPr lang="en-US" err="1"/>
              <a:t>exerci</a:t>
            </a:r>
            <a:r>
              <a:rPr lang="en-US"/>
              <a:t> </a:t>
            </a:r>
            <a:r>
              <a:rPr lang="en-US" err="1"/>
              <a:t>tation</a:t>
            </a:r>
            <a:r>
              <a:rPr lang="en-US"/>
              <a:t> </a:t>
            </a:r>
            <a:r>
              <a:rPr lang="en-US" err="1"/>
              <a:t>ullamcorper</a:t>
            </a:r>
            <a:r>
              <a:rPr lang="en-US"/>
              <a:t>.</a:t>
            </a:r>
          </a:p>
        </p:txBody>
      </p:sp>
      <p:sp>
        <p:nvSpPr>
          <p:cNvPr id="20" name="Content Placeholder 2">
            <a:extLst>
              <a:ext uri="{FF2B5EF4-FFF2-40B4-BE49-F238E27FC236}">
                <a16:creationId xmlns:a16="http://schemas.microsoft.com/office/drawing/2014/main" id="{B0A2DCF6-2E2E-894A-9C87-AA37CF425376}"/>
              </a:ext>
            </a:extLst>
          </p:cNvPr>
          <p:cNvSpPr>
            <a:spLocks noGrp="1"/>
          </p:cNvSpPr>
          <p:nvPr>
            <p:ph idx="17" hasCustomPrompt="1"/>
          </p:nvPr>
        </p:nvSpPr>
        <p:spPr>
          <a:xfrm>
            <a:off x="6568306" y="1751190"/>
            <a:ext cx="1887861" cy="821366"/>
          </a:xfrm>
        </p:spPr>
        <p:txBody>
          <a:bodyPr lIns="0" tIns="0" rIns="0" bIns="0">
            <a:normAutofit/>
          </a:bodyPr>
          <a:lstStyle>
            <a:lvl1pPr marL="0" indent="0">
              <a:buNone/>
              <a:defRPr sz="825" b="0"/>
            </a:lvl1pPr>
          </a:lstStyle>
          <a:p>
            <a:pPr lvl="0"/>
            <a:r>
              <a:rPr lang="en-US"/>
              <a:t>Lorem ipsum dolor sit </a:t>
            </a:r>
            <a:r>
              <a:rPr lang="en-US" err="1"/>
              <a:t>amet</a:t>
            </a:r>
            <a:r>
              <a:rPr lang="en-US"/>
              <a:t>, </a:t>
            </a:r>
            <a:r>
              <a:rPr lang="en-US" err="1"/>
              <a:t>consectetuer</a:t>
            </a:r>
            <a:r>
              <a:rPr lang="en-US"/>
              <a:t> minim </a:t>
            </a:r>
            <a:r>
              <a:rPr lang="en-US" err="1"/>
              <a:t>vadipiscing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minim </a:t>
            </a:r>
            <a:r>
              <a:rPr lang="en-US" err="1"/>
              <a:t>est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ullamcorperem</a:t>
            </a:r>
            <a:r>
              <a:rPr lang="en-US"/>
              <a:t>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volutpatewrt</a:t>
            </a:r>
            <a:r>
              <a:rPr lang="en-US"/>
              <a:t> </a:t>
            </a:r>
            <a:r>
              <a:rPr lang="en-US" err="1"/>
              <a:t>wisi</a:t>
            </a:r>
            <a:r>
              <a:rPr lang="en-US"/>
              <a:t> </a:t>
            </a:r>
            <a:r>
              <a:rPr lang="en-US" err="1"/>
              <a:t>nostrud</a:t>
            </a:r>
            <a:r>
              <a:rPr lang="en-US"/>
              <a:t> </a:t>
            </a:r>
            <a:r>
              <a:rPr lang="en-US" err="1"/>
              <a:t>exerci</a:t>
            </a:r>
            <a:r>
              <a:rPr lang="en-US"/>
              <a:t> </a:t>
            </a:r>
            <a:r>
              <a:rPr lang="en-US" err="1"/>
              <a:t>tation</a:t>
            </a:r>
            <a:r>
              <a:rPr lang="en-US"/>
              <a:t> </a:t>
            </a:r>
            <a:r>
              <a:rPr lang="en-US" err="1"/>
              <a:t>ullamcorper</a:t>
            </a:r>
            <a:r>
              <a:rPr lang="en-US"/>
              <a:t>.</a:t>
            </a:r>
          </a:p>
        </p:txBody>
      </p:sp>
      <p:pic>
        <p:nvPicPr>
          <p:cNvPr id="21" name="Picture 20">
            <a:extLst>
              <a:ext uri="{FF2B5EF4-FFF2-40B4-BE49-F238E27FC236}">
                <a16:creationId xmlns:a16="http://schemas.microsoft.com/office/drawing/2014/main" id="{A56DE232-A71A-F74C-86F8-C573E6E439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501" y="79547"/>
            <a:ext cx="1445224" cy="423499"/>
          </a:xfrm>
          <a:prstGeom prst="rect">
            <a:avLst/>
          </a:prstGeom>
        </p:spPr>
      </p:pic>
    </p:spTree>
    <p:extLst>
      <p:ext uri="{BB962C8B-B14F-4D97-AF65-F5344CB8AC3E}">
        <p14:creationId xmlns:p14="http://schemas.microsoft.com/office/powerpoint/2010/main" val="426839850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8D1ADEA-A2AF-4EF0-A6E9-A641700A56A8}"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0172A-8AF8-404F-85A4-3D29EB1A82EE}" type="slidenum">
              <a:rPr lang="en-US" smtClean="0"/>
              <a:t>‹#›</a:t>
            </a:fld>
            <a:endParaRPr lang="en-US"/>
          </a:p>
        </p:txBody>
      </p:sp>
    </p:spTree>
    <p:extLst>
      <p:ext uri="{BB962C8B-B14F-4D97-AF65-F5344CB8AC3E}">
        <p14:creationId xmlns:p14="http://schemas.microsoft.com/office/powerpoint/2010/main" val="3166465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D1ADEA-A2AF-4EF0-A6E9-A641700A56A8}"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0172A-8AF8-404F-85A4-3D29EB1A82EE}" type="slidenum">
              <a:rPr lang="en-US" smtClean="0"/>
              <a:t>‹#›</a:t>
            </a:fld>
            <a:endParaRPr lang="en-US"/>
          </a:p>
        </p:txBody>
      </p:sp>
    </p:spTree>
    <p:extLst>
      <p:ext uri="{BB962C8B-B14F-4D97-AF65-F5344CB8AC3E}">
        <p14:creationId xmlns:p14="http://schemas.microsoft.com/office/powerpoint/2010/main" val="3557739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D1ADEA-A2AF-4EF0-A6E9-A641700A56A8}"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0172A-8AF8-404F-85A4-3D29EB1A82EE}" type="slidenum">
              <a:rPr lang="en-US" smtClean="0"/>
              <a:t>‹#›</a:t>
            </a:fld>
            <a:endParaRPr lang="en-US"/>
          </a:p>
        </p:txBody>
      </p:sp>
    </p:spTree>
    <p:extLst>
      <p:ext uri="{BB962C8B-B14F-4D97-AF65-F5344CB8AC3E}">
        <p14:creationId xmlns:p14="http://schemas.microsoft.com/office/powerpoint/2010/main" val="3774160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D1ADEA-A2AF-4EF0-A6E9-A641700A56A8}" type="datetimeFigureOut">
              <a:rPr lang="en-US" smtClean="0"/>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20172A-8AF8-404F-85A4-3D29EB1A82EE}" type="slidenum">
              <a:rPr lang="en-US" smtClean="0"/>
              <a:t>‹#›</a:t>
            </a:fld>
            <a:endParaRPr lang="en-US"/>
          </a:p>
        </p:txBody>
      </p:sp>
    </p:spTree>
    <p:extLst>
      <p:ext uri="{BB962C8B-B14F-4D97-AF65-F5344CB8AC3E}">
        <p14:creationId xmlns:p14="http://schemas.microsoft.com/office/powerpoint/2010/main" val="3132190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D1ADEA-A2AF-4EF0-A6E9-A641700A56A8}" type="datetimeFigureOut">
              <a:rPr lang="en-US" smtClean="0"/>
              <a:t>5/2/2023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20172A-8AF8-404F-85A4-3D29EB1A82EE}" type="slidenum">
              <a:rPr lang="en-US" smtClean="0"/>
              <a:t>‹#›</a:t>
            </a:fld>
            <a:endParaRPr lang="en-US"/>
          </a:p>
        </p:txBody>
      </p:sp>
    </p:spTree>
    <p:extLst>
      <p:ext uri="{BB962C8B-B14F-4D97-AF65-F5344CB8AC3E}">
        <p14:creationId xmlns:p14="http://schemas.microsoft.com/office/powerpoint/2010/main" val="4006760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D1ADEA-A2AF-4EF0-A6E9-A641700A56A8}" type="datetimeFigureOut">
              <a:rPr lang="en-US" smtClean="0"/>
              <a:t>5/2/2023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20172A-8AF8-404F-85A4-3D29EB1A82EE}" type="slidenum">
              <a:rPr lang="en-US" smtClean="0"/>
              <a:t>‹#›</a:t>
            </a:fld>
            <a:endParaRPr lang="en-US"/>
          </a:p>
        </p:txBody>
      </p:sp>
    </p:spTree>
    <p:extLst>
      <p:ext uri="{BB962C8B-B14F-4D97-AF65-F5344CB8AC3E}">
        <p14:creationId xmlns:p14="http://schemas.microsoft.com/office/powerpoint/2010/main" val="553988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with image and content 1">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C990B970-2D12-EA4C-BE00-2CC76034C7A1}"/>
              </a:ext>
            </a:extLst>
          </p:cNvPr>
          <p:cNvSpPr>
            <a:spLocks noGrp="1"/>
          </p:cNvSpPr>
          <p:nvPr>
            <p:ph idx="1" hasCustomPrompt="1"/>
          </p:nvPr>
        </p:nvSpPr>
        <p:spPr>
          <a:xfrm>
            <a:off x="4182745" y="1099820"/>
            <a:ext cx="4504053" cy="376054"/>
          </a:xfrm>
        </p:spPr>
        <p:txBody>
          <a:bodyPr lIns="0" rIns="90000">
            <a:noAutofit/>
          </a:bodyPr>
          <a:lstStyle>
            <a:lvl1pPr>
              <a:buNone/>
              <a:defRPr sz="2800" b="1">
                <a:solidFill>
                  <a:srgbClr val="0C2340"/>
                </a:solidFill>
                <a:latin typeface="Arial" panose="020B0604020202020204" pitchFamily="34" charset="0"/>
                <a:cs typeface="Arial" panose="020B0604020202020204" pitchFamily="34" charset="0"/>
              </a:defRPr>
            </a:lvl1pPr>
          </a:lstStyle>
          <a:p>
            <a:r>
              <a:rPr lang="en-US" dirty="0"/>
              <a:t>Title Here</a:t>
            </a:r>
          </a:p>
        </p:txBody>
      </p:sp>
      <p:sp>
        <p:nvSpPr>
          <p:cNvPr id="10" name="Content Placeholder 6">
            <a:extLst>
              <a:ext uri="{FF2B5EF4-FFF2-40B4-BE49-F238E27FC236}">
                <a16:creationId xmlns:a16="http://schemas.microsoft.com/office/drawing/2014/main" id="{4371325F-30F5-8746-AD06-51B783031989}"/>
              </a:ext>
            </a:extLst>
          </p:cNvPr>
          <p:cNvSpPr>
            <a:spLocks noGrp="1"/>
          </p:cNvSpPr>
          <p:nvPr>
            <p:ph idx="13" hasCustomPrompt="1"/>
          </p:nvPr>
        </p:nvSpPr>
        <p:spPr>
          <a:xfrm>
            <a:off x="4182746" y="1550707"/>
            <a:ext cx="4504052" cy="428093"/>
          </a:xfrm>
        </p:spPr>
        <p:txBody>
          <a:bodyPr lIns="0" rIns="90000">
            <a:normAutofit/>
          </a:bodyPr>
          <a:lstStyle>
            <a:lvl1pPr>
              <a:buNone/>
              <a:defRPr sz="2400">
                <a:solidFill>
                  <a:srgbClr val="EE2737"/>
                </a:solidFill>
                <a:latin typeface="Arial" panose="020B0604020202020204" pitchFamily="34" charset="0"/>
                <a:cs typeface="Arial" panose="020B0604020202020204" pitchFamily="34" charset="0"/>
              </a:defRPr>
            </a:lvl1pPr>
          </a:lstStyle>
          <a:p>
            <a:r>
              <a:rPr lang="en-US" dirty="0"/>
              <a:t>Subtitle here</a:t>
            </a:r>
          </a:p>
        </p:txBody>
      </p:sp>
      <p:grpSp>
        <p:nvGrpSpPr>
          <p:cNvPr id="14" name="Group 13">
            <a:extLst>
              <a:ext uri="{FF2B5EF4-FFF2-40B4-BE49-F238E27FC236}">
                <a16:creationId xmlns:a16="http://schemas.microsoft.com/office/drawing/2014/main" id="{D19AC29F-7C9C-FD49-A690-DEF12B1732EB}"/>
              </a:ext>
            </a:extLst>
          </p:cNvPr>
          <p:cNvGrpSpPr/>
          <p:nvPr userDrawn="1"/>
        </p:nvGrpSpPr>
        <p:grpSpPr>
          <a:xfrm>
            <a:off x="-25220" y="-35351"/>
            <a:ext cx="9209416" cy="632245"/>
            <a:chOff x="2339755" y="3069131"/>
            <a:chExt cx="2060826" cy="174129"/>
          </a:xfrm>
        </p:grpSpPr>
        <p:sp>
          <p:nvSpPr>
            <p:cNvPr id="15" name="Freeform 14">
              <a:extLst>
                <a:ext uri="{FF2B5EF4-FFF2-40B4-BE49-F238E27FC236}">
                  <a16:creationId xmlns:a16="http://schemas.microsoft.com/office/drawing/2014/main" id="{B818D99D-2C4C-7C47-A1DE-89F205CA3530}"/>
                </a:ext>
              </a:extLst>
            </p:cNvPr>
            <p:cNvSpPr/>
            <p:nvPr/>
          </p:nvSpPr>
          <p:spPr>
            <a:xfrm>
              <a:off x="2339755" y="3069131"/>
              <a:ext cx="435110" cy="174129"/>
            </a:xfrm>
            <a:custGeom>
              <a:avLst/>
              <a:gdLst>
                <a:gd name="connsiteX0" fmla="*/ 430251 w 435109"/>
                <a:gd name="connsiteY0" fmla="*/ 5442 h 174128"/>
                <a:gd name="connsiteX1" fmla="*/ 5439 w 435109"/>
                <a:gd name="connsiteY1" fmla="*/ 5442 h 174128"/>
                <a:gd name="connsiteX2" fmla="*/ 5439 w 435109"/>
                <a:gd name="connsiteY2" fmla="*/ 171517 h 174128"/>
                <a:gd name="connsiteX3" fmla="*/ 362809 w 435109"/>
                <a:gd name="connsiteY3" fmla="*/ 171517 h 174128"/>
              </a:gdLst>
              <a:ahLst/>
              <a:cxnLst>
                <a:cxn ang="0">
                  <a:pos x="connsiteX0" y="connsiteY0"/>
                </a:cxn>
                <a:cxn ang="0">
                  <a:pos x="connsiteX1" y="connsiteY1"/>
                </a:cxn>
                <a:cxn ang="0">
                  <a:pos x="connsiteX2" y="connsiteY2"/>
                </a:cxn>
                <a:cxn ang="0">
                  <a:pos x="connsiteX3" y="connsiteY3"/>
                </a:cxn>
              </a:cxnLst>
              <a:rect l="l" t="t" r="r" b="b"/>
              <a:pathLst>
                <a:path w="435109" h="174128">
                  <a:moveTo>
                    <a:pt x="430251" y="5442"/>
                  </a:moveTo>
                  <a:lnTo>
                    <a:pt x="5439" y="5442"/>
                  </a:lnTo>
                  <a:lnTo>
                    <a:pt x="5439" y="171517"/>
                  </a:lnTo>
                  <a:lnTo>
                    <a:pt x="362809" y="171517"/>
                  </a:lnTo>
                  <a:close/>
                </a:path>
              </a:pathLst>
            </a:custGeom>
            <a:solidFill>
              <a:srgbClr val="0C2340"/>
            </a:solidFill>
            <a:ln w="9525" cap="flat">
              <a:noFill/>
              <a:prstDash val="solid"/>
              <a:miter/>
            </a:ln>
          </p:spPr>
          <p:txBody>
            <a:bodyPr rtlCol="0" anchor="ctr"/>
            <a:lstStyle/>
            <a:p>
              <a:endParaRPr lang="en-US" sz="1151"/>
            </a:p>
          </p:txBody>
        </p:sp>
        <p:sp>
          <p:nvSpPr>
            <p:cNvPr id="16" name="Freeform 15">
              <a:extLst>
                <a:ext uri="{FF2B5EF4-FFF2-40B4-BE49-F238E27FC236}">
                  <a16:creationId xmlns:a16="http://schemas.microsoft.com/office/drawing/2014/main" id="{AA8ABC5D-CF6D-2A4E-B796-5C3BF6BF039C}"/>
                </a:ext>
              </a:extLst>
            </p:cNvPr>
            <p:cNvSpPr/>
            <p:nvPr/>
          </p:nvSpPr>
          <p:spPr>
            <a:xfrm>
              <a:off x="2696401" y="3069131"/>
              <a:ext cx="1704180" cy="174129"/>
            </a:xfrm>
            <a:custGeom>
              <a:avLst/>
              <a:gdLst>
                <a:gd name="connsiteX0" fmla="*/ 5439 w 1704180"/>
                <a:gd name="connsiteY0" fmla="*/ 171517 h 174128"/>
                <a:gd name="connsiteX1" fmla="*/ 1703165 w 1704180"/>
                <a:gd name="connsiteY1" fmla="*/ 171517 h 174128"/>
                <a:gd name="connsiteX2" fmla="*/ 1703165 w 1704180"/>
                <a:gd name="connsiteY2" fmla="*/ 5442 h 174128"/>
                <a:gd name="connsiteX3" fmla="*/ 73606 w 1704180"/>
                <a:gd name="connsiteY3" fmla="*/ 5442 h 174128"/>
              </a:gdLst>
              <a:ahLst/>
              <a:cxnLst>
                <a:cxn ang="0">
                  <a:pos x="connsiteX0" y="connsiteY0"/>
                </a:cxn>
                <a:cxn ang="0">
                  <a:pos x="connsiteX1" y="connsiteY1"/>
                </a:cxn>
                <a:cxn ang="0">
                  <a:pos x="connsiteX2" y="connsiteY2"/>
                </a:cxn>
                <a:cxn ang="0">
                  <a:pos x="connsiteX3" y="connsiteY3"/>
                </a:cxn>
              </a:cxnLst>
              <a:rect l="l" t="t" r="r" b="b"/>
              <a:pathLst>
                <a:path w="1704180" h="174128">
                  <a:moveTo>
                    <a:pt x="5439" y="171517"/>
                  </a:moveTo>
                  <a:lnTo>
                    <a:pt x="1703165" y="171517"/>
                  </a:lnTo>
                  <a:lnTo>
                    <a:pt x="1703165" y="5442"/>
                  </a:lnTo>
                  <a:lnTo>
                    <a:pt x="73606" y="5442"/>
                  </a:lnTo>
                  <a:close/>
                </a:path>
              </a:pathLst>
            </a:custGeom>
            <a:solidFill>
              <a:srgbClr val="EE2737"/>
            </a:solidFill>
            <a:ln w="9525" cap="flat">
              <a:noFill/>
              <a:prstDash val="solid"/>
              <a:miter/>
            </a:ln>
          </p:spPr>
          <p:txBody>
            <a:bodyPr rtlCol="0" anchor="ctr"/>
            <a:lstStyle/>
            <a:p>
              <a:endParaRPr lang="en-US" sz="1151" dirty="0"/>
            </a:p>
          </p:txBody>
        </p:sp>
      </p:grpSp>
      <p:pic>
        <p:nvPicPr>
          <p:cNvPr id="17" name="Picture 16">
            <a:extLst>
              <a:ext uri="{FF2B5EF4-FFF2-40B4-BE49-F238E27FC236}">
                <a16:creationId xmlns:a16="http://schemas.microsoft.com/office/drawing/2014/main" id="{18A353B7-A877-AA4C-8B54-5D9D722208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499" y="71783"/>
            <a:ext cx="1291871" cy="463740"/>
          </a:xfrm>
          <a:prstGeom prst="rect">
            <a:avLst/>
          </a:prstGeom>
        </p:spPr>
      </p:pic>
      <p:sp>
        <p:nvSpPr>
          <p:cNvPr id="18" name="Picture Placeholder 9">
            <a:extLst>
              <a:ext uri="{FF2B5EF4-FFF2-40B4-BE49-F238E27FC236}">
                <a16:creationId xmlns:a16="http://schemas.microsoft.com/office/drawing/2014/main" id="{975E814F-7047-D54E-B506-2415466CA7F8}"/>
              </a:ext>
            </a:extLst>
          </p:cNvPr>
          <p:cNvSpPr>
            <a:spLocks noGrp="1"/>
          </p:cNvSpPr>
          <p:nvPr>
            <p:ph type="pic" sz="quarter" idx="10"/>
          </p:nvPr>
        </p:nvSpPr>
        <p:spPr>
          <a:xfrm>
            <a:off x="1" y="583042"/>
            <a:ext cx="3876794" cy="4560458"/>
          </a:xfrm>
          <a:custGeom>
            <a:avLst/>
            <a:gdLst>
              <a:gd name="connsiteX0" fmla="*/ 0 w 3876794"/>
              <a:gd name="connsiteY0" fmla="*/ 0 h 4560458"/>
              <a:gd name="connsiteX1" fmla="*/ 3876794 w 3876794"/>
              <a:gd name="connsiteY1" fmla="*/ 0 h 4560458"/>
              <a:gd name="connsiteX2" fmla="*/ 3876794 w 3876794"/>
              <a:gd name="connsiteY2" fmla="*/ 4560458 h 4560458"/>
              <a:gd name="connsiteX3" fmla="*/ 0 w 3876794"/>
              <a:gd name="connsiteY3" fmla="*/ 4560458 h 4560458"/>
              <a:gd name="connsiteX4" fmla="*/ 0 w 3876794"/>
              <a:gd name="connsiteY4" fmla="*/ 0 h 4560458"/>
              <a:gd name="connsiteX0" fmla="*/ 0 w 3876794"/>
              <a:gd name="connsiteY0" fmla="*/ 0 h 4560458"/>
              <a:gd name="connsiteX1" fmla="*/ 2816344 w 3876794"/>
              <a:gd name="connsiteY1" fmla="*/ 6350 h 4560458"/>
              <a:gd name="connsiteX2" fmla="*/ 3876794 w 3876794"/>
              <a:gd name="connsiteY2" fmla="*/ 4560458 h 4560458"/>
              <a:gd name="connsiteX3" fmla="*/ 0 w 3876794"/>
              <a:gd name="connsiteY3" fmla="*/ 4560458 h 4560458"/>
              <a:gd name="connsiteX4" fmla="*/ 0 w 3876794"/>
              <a:gd name="connsiteY4" fmla="*/ 0 h 4560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6794" h="4560458">
                <a:moveTo>
                  <a:pt x="0" y="0"/>
                </a:moveTo>
                <a:lnTo>
                  <a:pt x="2816344" y="6350"/>
                </a:lnTo>
                <a:lnTo>
                  <a:pt x="3876794" y="4560458"/>
                </a:lnTo>
                <a:lnTo>
                  <a:pt x="0" y="4560458"/>
                </a:lnTo>
                <a:lnTo>
                  <a:pt x="0" y="0"/>
                </a:lnTo>
                <a:close/>
              </a:path>
            </a:pathLst>
          </a:custGeom>
        </p:spPr>
        <p:txBody>
          <a:bodyPr/>
          <a:lstStyle>
            <a:lvl1pPr>
              <a:defRPr>
                <a:solidFill>
                  <a:schemeClr val="tx1">
                    <a:alpha val="0"/>
                  </a:schemeClr>
                </a:solidFill>
              </a:defRPr>
            </a:lvl1pPr>
          </a:lstStyle>
          <a:p>
            <a:endParaRPr lang="en-US" dirty="0"/>
          </a:p>
        </p:txBody>
      </p:sp>
      <p:sp>
        <p:nvSpPr>
          <p:cNvPr id="21" name="Content Placeholder 2">
            <a:extLst>
              <a:ext uri="{FF2B5EF4-FFF2-40B4-BE49-F238E27FC236}">
                <a16:creationId xmlns:a16="http://schemas.microsoft.com/office/drawing/2014/main" id="{C28473FB-CD30-EB43-AFA7-7BBF576AED8D}"/>
              </a:ext>
            </a:extLst>
          </p:cNvPr>
          <p:cNvSpPr>
            <a:spLocks noGrp="1"/>
          </p:cNvSpPr>
          <p:nvPr>
            <p:ph idx="15" hasCustomPrompt="1"/>
          </p:nvPr>
        </p:nvSpPr>
        <p:spPr>
          <a:xfrm>
            <a:off x="4182746" y="2429687"/>
            <a:ext cx="4504054" cy="2413246"/>
          </a:xfrm>
        </p:spPr>
        <p:txBody>
          <a:bodyPr lIns="0" tIns="0" rIns="0" bIns="0">
            <a:normAutofit/>
          </a:bodyPr>
          <a:lstStyle>
            <a:lvl1pPr marL="0" indent="0">
              <a:buNone/>
              <a:defRPr sz="1100" b="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minim </a:t>
            </a:r>
            <a:r>
              <a:rPr lang="en-US" dirty="0" err="1"/>
              <a:t>vadipiscing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minim </a:t>
            </a:r>
            <a:r>
              <a:rPr lang="en-US" dirty="0" err="1"/>
              <a:t>est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ullamcorperem</a:t>
            </a:r>
            <a:r>
              <a:rPr lang="en-US" dirty="0"/>
              <a:t>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volutpatewrt</a:t>
            </a:r>
            <a:r>
              <a:rPr lang="en-US" dirty="0"/>
              <a:t> </a:t>
            </a:r>
            <a:r>
              <a:rPr lang="en-US" dirty="0" err="1"/>
              <a:t>wisi</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a:t>
            </a:r>
          </a:p>
        </p:txBody>
      </p:sp>
    </p:spTree>
    <p:extLst>
      <p:ext uri="{BB962C8B-B14F-4D97-AF65-F5344CB8AC3E}">
        <p14:creationId xmlns:p14="http://schemas.microsoft.com/office/powerpoint/2010/main" val="84780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1ADEA-A2AF-4EF0-A6E9-A641700A56A8}" type="datetimeFigureOut">
              <a:rPr lang="en-US" smtClean="0"/>
              <a:t>5/2/2023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20172A-8AF8-404F-85A4-3D29EB1A82EE}" type="slidenum">
              <a:rPr lang="en-US" smtClean="0"/>
              <a:t>‹#›</a:t>
            </a:fld>
            <a:endParaRPr lang="en-US"/>
          </a:p>
        </p:txBody>
      </p:sp>
    </p:spTree>
    <p:extLst>
      <p:ext uri="{BB962C8B-B14F-4D97-AF65-F5344CB8AC3E}">
        <p14:creationId xmlns:p14="http://schemas.microsoft.com/office/powerpoint/2010/main" val="923387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8D1ADEA-A2AF-4EF0-A6E9-A641700A56A8}" type="datetimeFigureOut">
              <a:rPr lang="en-US" smtClean="0"/>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20172A-8AF8-404F-85A4-3D29EB1A82EE}" type="slidenum">
              <a:rPr lang="en-US" smtClean="0"/>
              <a:t>‹#›</a:t>
            </a:fld>
            <a:endParaRPr lang="en-US"/>
          </a:p>
        </p:txBody>
      </p:sp>
    </p:spTree>
    <p:extLst>
      <p:ext uri="{BB962C8B-B14F-4D97-AF65-F5344CB8AC3E}">
        <p14:creationId xmlns:p14="http://schemas.microsoft.com/office/powerpoint/2010/main" val="3114210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8D1ADEA-A2AF-4EF0-A6E9-A641700A56A8}" type="datetimeFigureOut">
              <a:rPr lang="en-US" smtClean="0"/>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20172A-8AF8-404F-85A4-3D29EB1A82EE}" type="slidenum">
              <a:rPr lang="en-US" smtClean="0"/>
              <a:t>‹#›</a:t>
            </a:fld>
            <a:endParaRPr lang="en-US"/>
          </a:p>
        </p:txBody>
      </p:sp>
    </p:spTree>
    <p:extLst>
      <p:ext uri="{BB962C8B-B14F-4D97-AF65-F5344CB8AC3E}">
        <p14:creationId xmlns:p14="http://schemas.microsoft.com/office/powerpoint/2010/main" val="3444045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D1ADEA-A2AF-4EF0-A6E9-A641700A56A8}"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0172A-8AF8-404F-85A4-3D29EB1A82EE}" type="slidenum">
              <a:rPr lang="en-US" smtClean="0"/>
              <a:t>‹#›</a:t>
            </a:fld>
            <a:endParaRPr lang="en-US"/>
          </a:p>
        </p:txBody>
      </p:sp>
    </p:spTree>
    <p:extLst>
      <p:ext uri="{BB962C8B-B14F-4D97-AF65-F5344CB8AC3E}">
        <p14:creationId xmlns:p14="http://schemas.microsoft.com/office/powerpoint/2010/main" val="3996205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D1ADEA-A2AF-4EF0-A6E9-A641700A56A8}"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0172A-8AF8-404F-85A4-3D29EB1A82EE}" type="slidenum">
              <a:rPr lang="en-US" smtClean="0"/>
              <a:t>‹#›</a:t>
            </a:fld>
            <a:endParaRPr lang="en-US"/>
          </a:p>
        </p:txBody>
      </p:sp>
    </p:spTree>
    <p:extLst>
      <p:ext uri="{BB962C8B-B14F-4D97-AF65-F5344CB8AC3E}">
        <p14:creationId xmlns:p14="http://schemas.microsoft.com/office/powerpoint/2010/main" val="1457290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eparator slide B">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556AFE4-F4DF-B04E-AEFB-3C20A21CD760}"/>
              </a:ext>
            </a:extLst>
          </p:cNvPr>
          <p:cNvSpPr>
            <a:spLocks noGrp="1"/>
          </p:cNvSpPr>
          <p:nvPr>
            <p:ph idx="1" hasCustomPrompt="1"/>
          </p:nvPr>
        </p:nvSpPr>
        <p:spPr>
          <a:xfrm>
            <a:off x="2171842" y="2319401"/>
            <a:ext cx="4800316" cy="936687"/>
          </a:xfrm>
          <a:prstGeom prst="rect">
            <a:avLst/>
          </a:prstGeom>
        </p:spPr>
        <p:txBody>
          <a:bodyPr lIns="0" rIns="90000">
            <a:noAutofit/>
          </a:bodyPr>
          <a:lstStyle>
            <a:lvl1pPr algn="ctr">
              <a:buNone/>
              <a:defRPr sz="2800" b="1">
                <a:solidFill>
                  <a:srgbClr val="0C2340"/>
                </a:solidFill>
                <a:latin typeface="Arial" panose="020B0604020202020204" pitchFamily="34" charset="0"/>
                <a:cs typeface="Arial" panose="020B0604020202020204" pitchFamily="34" charset="0"/>
              </a:defRPr>
            </a:lvl1pPr>
          </a:lstStyle>
          <a:p>
            <a:r>
              <a:rPr lang="en-US" dirty="0"/>
              <a:t>Title Here</a:t>
            </a:r>
          </a:p>
        </p:txBody>
      </p:sp>
      <p:grpSp>
        <p:nvGrpSpPr>
          <p:cNvPr id="7" name="Group 6">
            <a:extLst>
              <a:ext uri="{FF2B5EF4-FFF2-40B4-BE49-F238E27FC236}">
                <a16:creationId xmlns:a16="http://schemas.microsoft.com/office/drawing/2014/main" id="{3AF16912-2AD7-3A46-8D8F-85847919D844}"/>
              </a:ext>
            </a:extLst>
          </p:cNvPr>
          <p:cNvGrpSpPr/>
          <p:nvPr userDrawn="1"/>
        </p:nvGrpSpPr>
        <p:grpSpPr>
          <a:xfrm>
            <a:off x="-25220" y="-35351"/>
            <a:ext cx="9209416" cy="632245"/>
            <a:chOff x="2339755" y="3069131"/>
            <a:chExt cx="2060826" cy="174129"/>
          </a:xfrm>
        </p:grpSpPr>
        <p:sp>
          <p:nvSpPr>
            <p:cNvPr id="8" name="Freeform 7">
              <a:extLst>
                <a:ext uri="{FF2B5EF4-FFF2-40B4-BE49-F238E27FC236}">
                  <a16:creationId xmlns:a16="http://schemas.microsoft.com/office/drawing/2014/main" id="{4429FF3C-EF92-D142-861A-AF0A67A5210B}"/>
                </a:ext>
              </a:extLst>
            </p:cNvPr>
            <p:cNvSpPr/>
            <p:nvPr/>
          </p:nvSpPr>
          <p:spPr>
            <a:xfrm>
              <a:off x="2339755" y="3069131"/>
              <a:ext cx="435110" cy="174129"/>
            </a:xfrm>
            <a:custGeom>
              <a:avLst/>
              <a:gdLst>
                <a:gd name="connsiteX0" fmla="*/ 430251 w 435109"/>
                <a:gd name="connsiteY0" fmla="*/ 5442 h 174128"/>
                <a:gd name="connsiteX1" fmla="*/ 5439 w 435109"/>
                <a:gd name="connsiteY1" fmla="*/ 5442 h 174128"/>
                <a:gd name="connsiteX2" fmla="*/ 5439 w 435109"/>
                <a:gd name="connsiteY2" fmla="*/ 171517 h 174128"/>
                <a:gd name="connsiteX3" fmla="*/ 362809 w 435109"/>
                <a:gd name="connsiteY3" fmla="*/ 171517 h 174128"/>
              </a:gdLst>
              <a:ahLst/>
              <a:cxnLst>
                <a:cxn ang="0">
                  <a:pos x="connsiteX0" y="connsiteY0"/>
                </a:cxn>
                <a:cxn ang="0">
                  <a:pos x="connsiteX1" y="connsiteY1"/>
                </a:cxn>
                <a:cxn ang="0">
                  <a:pos x="connsiteX2" y="connsiteY2"/>
                </a:cxn>
                <a:cxn ang="0">
                  <a:pos x="connsiteX3" y="connsiteY3"/>
                </a:cxn>
              </a:cxnLst>
              <a:rect l="l" t="t" r="r" b="b"/>
              <a:pathLst>
                <a:path w="435109" h="174128">
                  <a:moveTo>
                    <a:pt x="430251" y="5442"/>
                  </a:moveTo>
                  <a:lnTo>
                    <a:pt x="5439" y="5442"/>
                  </a:lnTo>
                  <a:lnTo>
                    <a:pt x="5439" y="171517"/>
                  </a:lnTo>
                  <a:lnTo>
                    <a:pt x="362809" y="171517"/>
                  </a:lnTo>
                  <a:close/>
                </a:path>
              </a:pathLst>
            </a:custGeom>
            <a:solidFill>
              <a:srgbClr val="0C2340"/>
            </a:solidFill>
            <a:ln w="9525" cap="flat">
              <a:noFill/>
              <a:prstDash val="solid"/>
              <a:miter/>
            </a:ln>
          </p:spPr>
          <p:txBody>
            <a:bodyPr rtlCol="0" anchor="ctr"/>
            <a:lstStyle/>
            <a:p>
              <a:endParaRPr lang="en-US" sz="1151"/>
            </a:p>
          </p:txBody>
        </p:sp>
        <p:sp>
          <p:nvSpPr>
            <p:cNvPr id="9" name="Freeform 8">
              <a:extLst>
                <a:ext uri="{FF2B5EF4-FFF2-40B4-BE49-F238E27FC236}">
                  <a16:creationId xmlns:a16="http://schemas.microsoft.com/office/drawing/2014/main" id="{806B3326-0D55-D741-85A5-0BF1B2EDF367}"/>
                </a:ext>
              </a:extLst>
            </p:cNvPr>
            <p:cNvSpPr/>
            <p:nvPr/>
          </p:nvSpPr>
          <p:spPr>
            <a:xfrm>
              <a:off x="2696401" y="3069131"/>
              <a:ext cx="1704180" cy="174129"/>
            </a:xfrm>
            <a:custGeom>
              <a:avLst/>
              <a:gdLst>
                <a:gd name="connsiteX0" fmla="*/ 5439 w 1704180"/>
                <a:gd name="connsiteY0" fmla="*/ 171517 h 174128"/>
                <a:gd name="connsiteX1" fmla="*/ 1703165 w 1704180"/>
                <a:gd name="connsiteY1" fmla="*/ 171517 h 174128"/>
                <a:gd name="connsiteX2" fmla="*/ 1703165 w 1704180"/>
                <a:gd name="connsiteY2" fmla="*/ 5442 h 174128"/>
                <a:gd name="connsiteX3" fmla="*/ 73606 w 1704180"/>
                <a:gd name="connsiteY3" fmla="*/ 5442 h 174128"/>
              </a:gdLst>
              <a:ahLst/>
              <a:cxnLst>
                <a:cxn ang="0">
                  <a:pos x="connsiteX0" y="connsiteY0"/>
                </a:cxn>
                <a:cxn ang="0">
                  <a:pos x="connsiteX1" y="connsiteY1"/>
                </a:cxn>
                <a:cxn ang="0">
                  <a:pos x="connsiteX2" y="connsiteY2"/>
                </a:cxn>
                <a:cxn ang="0">
                  <a:pos x="connsiteX3" y="connsiteY3"/>
                </a:cxn>
              </a:cxnLst>
              <a:rect l="l" t="t" r="r" b="b"/>
              <a:pathLst>
                <a:path w="1704180" h="174128">
                  <a:moveTo>
                    <a:pt x="5439" y="171517"/>
                  </a:moveTo>
                  <a:lnTo>
                    <a:pt x="1703165" y="171517"/>
                  </a:lnTo>
                  <a:lnTo>
                    <a:pt x="1703165" y="5442"/>
                  </a:lnTo>
                  <a:lnTo>
                    <a:pt x="73606" y="5442"/>
                  </a:lnTo>
                  <a:close/>
                </a:path>
              </a:pathLst>
            </a:custGeom>
            <a:solidFill>
              <a:srgbClr val="EE2737"/>
            </a:solidFill>
            <a:ln w="9525" cap="flat">
              <a:noFill/>
              <a:prstDash val="solid"/>
              <a:miter/>
            </a:ln>
          </p:spPr>
          <p:txBody>
            <a:bodyPr rtlCol="0" anchor="ctr"/>
            <a:lstStyle/>
            <a:p>
              <a:endParaRPr lang="en-US" sz="1151" dirty="0"/>
            </a:p>
          </p:txBody>
        </p:sp>
      </p:grpSp>
      <p:pic>
        <p:nvPicPr>
          <p:cNvPr id="10" name="Picture 9">
            <a:extLst>
              <a:ext uri="{FF2B5EF4-FFF2-40B4-BE49-F238E27FC236}">
                <a16:creationId xmlns:a16="http://schemas.microsoft.com/office/drawing/2014/main" id="{7ABECCC2-438D-6F47-8288-CB429ED18B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499" y="71783"/>
            <a:ext cx="1291871" cy="463740"/>
          </a:xfrm>
          <a:prstGeom prst="rect">
            <a:avLst/>
          </a:prstGeom>
        </p:spPr>
      </p:pic>
    </p:spTree>
    <p:extLst>
      <p:ext uri="{BB962C8B-B14F-4D97-AF65-F5344CB8AC3E}">
        <p14:creationId xmlns:p14="http://schemas.microsoft.com/office/powerpoint/2010/main" val="1370429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444BAD3-A5EC-064C-8BC3-22015FD10ED7}"/>
              </a:ext>
            </a:extLst>
          </p:cNvPr>
          <p:cNvGrpSpPr/>
          <p:nvPr userDrawn="1"/>
        </p:nvGrpSpPr>
        <p:grpSpPr>
          <a:xfrm>
            <a:off x="-25220" y="-35351"/>
            <a:ext cx="9209416" cy="632245"/>
            <a:chOff x="2339755" y="3069131"/>
            <a:chExt cx="2060826" cy="174129"/>
          </a:xfrm>
        </p:grpSpPr>
        <p:sp>
          <p:nvSpPr>
            <p:cNvPr id="6" name="Freeform 5">
              <a:extLst>
                <a:ext uri="{FF2B5EF4-FFF2-40B4-BE49-F238E27FC236}">
                  <a16:creationId xmlns:a16="http://schemas.microsoft.com/office/drawing/2014/main" id="{0745944E-352C-CE44-8D77-AE68EBC83549}"/>
                </a:ext>
              </a:extLst>
            </p:cNvPr>
            <p:cNvSpPr/>
            <p:nvPr/>
          </p:nvSpPr>
          <p:spPr>
            <a:xfrm>
              <a:off x="2339755" y="3069131"/>
              <a:ext cx="435110" cy="174129"/>
            </a:xfrm>
            <a:custGeom>
              <a:avLst/>
              <a:gdLst>
                <a:gd name="connsiteX0" fmla="*/ 430251 w 435109"/>
                <a:gd name="connsiteY0" fmla="*/ 5442 h 174128"/>
                <a:gd name="connsiteX1" fmla="*/ 5439 w 435109"/>
                <a:gd name="connsiteY1" fmla="*/ 5442 h 174128"/>
                <a:gd name="connsiteX2" fmla="*/ 5439 w 435109"/>
                <a:gd name="connsiteY2" fmla="*/ 171517 h 174128"/>
                <a:gd name="connsiteX3" fmla="*/ 362809 w 435109"/>
                <a:gd name="connsiteY3" fmla="*/ 171517 h 174128"/>
              </a:gdLst>
              <a:ahLst/>
              <a:cxnLst>
                <a:cxn ang="0">
                  <a:pos x="connsiteX0" y="connsiteY0"/>
                </a:cxn>
                <a:cxn ang="0">
                  <a:pos x="connsiteX1" y="connsiteY1"/>
                </a:cxn>
                <a:cxn ang="0">
                  <a:pos x="connsiteX2" y="connsiteY2"/>
                </a:cxn>
                <a:cxn ang="0">
                  <a:pos x="connsiteX3" y="connsiteY3"/>
                </a:cxn>
              </a:cxnLst>
              <a:rect l="l" t="t" r="r" b="b"/>
              <a:pathLst>
                <a:path w="435109" h="174128">
                  <a:moveTo>
                    <a:pt x="430251" y="5442"/>
                  </a:moveTo>
                  <a:lnTo>
                    <a:pt x="5439" y="5442"/>
                  </a:lnTo>
                  <a:lnTo>
                    <a:pt x="5439" y="171517"/>
                  </a:lnTo>
                  <a:lnTo>
                    <a:pt x="362809" y="171517"/>
                  </a:lnTo>
                  <a:close/>
                </a:path>
              </a:pathLst>
            </a:custGeom>
            <a:solidFill>
              <a:srgbClr val="0C2340"/>
            </a:solidFill>
            <a:ln w="9525" cap="flat">
              <a:noFill/>
              <a:prstDash val="solid"/>
              <a:miter/>
            </a:ln>
          </p:spPr>
          <p:txBody>
            <a:bodyPr rtlCol="0" anchor="ctr"/>
            <a:lstStyle/>
            <a:p>
              <a:endParaRPr lang="en-US" sz="1151"/>
            </a:p>
          </p:txBody>
        </p:sp>
        <p:sp>
          <p:nvSpPr>
            <p:cNvPr id="7" name="Freeform 6">
              <a:extLst>
                <a:ext uri="{FF2B5EF4-FFF2-40B4-BE49-F238E27FC236}">
                  <a16:creationId xmlns:a16="http://schemas.microsoft.com/office/drawing/2014/main" id="{4F73C3D3-1F8F-E547-9CD1-F65666B1D6FE}"/>
                </a:ext>
              </a:extLst>
            </p:cNvPr>
            <p:cNvSpPr/>
            <p:nvPr/>
          </p:nvSpPr>
          <p:spPr>
            <a:xfrm>
              <a:off x="2696401" y="3069131"/>
              <a:ext cx="1704180" cy="174129"/>
            </a:xfrm>
            <a:custGeom>
              <a:avLst/>
              <a:gdLst>
                <a:gd name="connsiteX0" fmla="*/ 5439 w 1704180"/>
                <a:gd name="connsiteY0" fmla="*/ 171517 h 174128"/>
                <a:gd name="connsiteX1" fmla="*/ 1703165 w 1704180"/>
                <a:gd name="connsiteY1" fmla="*/ 171517 h 174128"/>
                <a:gd name="connsiteX2" fmla="*/ 1703165 w 1704180"/>
                <a:gd name="connsiteY2" fmla="*/ 5442 h 174128"/>
                <a:gd name="connsiteX3" fmla="*/ 73606 w 1704180"/>
                <a:gd name="connsiteY3" fmla="*/ 5442 h 174128"/>
              </a:gdLst>
              <a:ahLst/>
              <a:cxnLst>
                <a:cxn ang="0">
                  <a:pos x="connsiteX0" y="connsiteY0"/>
                </a:cxn>
                <a:cxn ang="0">
                  <a:pos x="connsiteX1" y="connsiteY1"/>
                </a:cxn>
                <a:cxn ang="0">
                  <a:pos x="connsiteX2" y="connsiteY2"/>
                </a:cxn>
                <a:cxn ang="0">
                  <a:pos x="connsiteX3" y="connsiteY3"/>
                </a:cxn>
              </a:cxnLst>
              <a:rect l="l" t="t" r="r" b="b"/>
              <a:pathLst>
                <a:path w="1704180" h="174128">
                  <a:moveTo>
                    <a:pt x="5439" y="171517"/>
                  </a:moveTo>
                  <a:lnTo>
                    <a:pt x="1703165" y="171517"/>
                  </a:lnTo>
                  <a:lnTo>
                    <a:pt x="1703165" y="5442"/>
                  </a:lnTo>
                  <a:lnTo>
                    <a:pt x="73606" y="5442"/>
                  </a:lnTo>
                  <a:close/>
                </a:path>
              </a:pathLst>
            </a:custGeom>
            <a:solidFill>
              <a:srgbClr val="EE2737"/>
            </a:solidFill>
            <a:ln w="9525" cap="flat">
              <a:noFill/>
              <a:prstDash val="solid"/>
              <a:miter/>
            </a:ln>
          </p:spPr>
          <p:txBody>
            <a:bodyPr rtlCol="0" anchor="ctr"/>
            <a:lstStyle/>
            <a:p>
              <a:endParaRPr lang="en-US" sz="1151" dirty="0"/>
            </a:p>
          </p:txBody>
        </p:sp>
      </p:grpSp>
      <p:pic>
        <p:nvPicPr>
          <p:cNvPr id="8" name="Picture 7">
            <a:extLst>
              <a:ext uri="{FF2B5EF4-FFF2-40B4-BE49-F238E27FC236}">
                <a16:creationId xmlns:a16="http://schemas.microsoft.com/office/drawing/2014/main" id="{74A5C9A6-1278-EF43-A2D8-BB987DE4BE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499" y="71783"/>
            <a:ext cx="1291871" cy="463740"/>
          </a:xfrm>
          <a:prstGeom prst="rect">
            <a:avLst/>
          </a:prstGeom>
        </p:spPr>
      </p:pic>
    </p:spTree>
    <p:extLst>
      <p:ext uri="{BB962C8B-B14F-4D97-AF65-F5344CB8AC3E}">
        <p14:creationId xmlns:p14="http://schemas.microsoft.com/office/powerpoint/2010/main" val="19206757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lide with image and content 1">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C990B970-2D12-EA4C-BE00-2CC76034C7A1}"/>
              </a:ext>
            </a:extLst>
          </p:cNvPr>
          <p:cNvSpPr>
            <a:spLocks noGrp="1"/>
          </p:cNvSpPr>
          <p:nvPr>
            <p:ph idx="1" hasCustomPrompt="1"/>
          </p:nvPr>
        </p:nvSpPr>
        <p:spPr>
          <a:xfrm>
            <a:off x="4182745" y="1099820"/>
            <a:ext cx="4504053" cy="376054"/>
          </a:xfrm>
        </p:spPr>
        <p:txBody>
          <a:bodyPr lIns="0" rIns="90000">
            <a:noAutofit/>
          </a:bodyPr>
          <a:lstStyle>
            <a:lvl1pPr>
              <a:buNone/>
              <a:defRPr sz="2800" b="1">
                <a:solidFill>
                  <a:srgbClr val="0C2340"/>
                </a:solidFill>
                <a:latin typeface="Arial" panose="020B0604020202020204" pitchFamily="34" charset="0"/>
                <a:cs typeface="Arial" panose="020B0604020202020204" pitchFamily="34" charset="0"/>
              </a:defRPr>
            </a:lvl1pPr>
          </a:lstStyle>
          <a:p>
            <a:r>
              <a:rPr lang="en-US" dirty="0"/>
              <a:t>Title Here</a:t>
            </a:r>
          </a:p>
        </p:txBody>
      </p:sp>
      <p:sp>
        <p:nvSpPr>
          <p:cNvPr id="10" name="Content Placeholder 6">
            <a:extLst>
              <a:ext uri="{FF2B5EF4-FFF2-40B4-BE49-F238E27FC236}">
                <a16:creationId xmlns:a16="http://schemas.microsoft.com/office/drawing/2014/main" id="{4371325F-30F5-8746-AD06-51B783031989}"/>
              </a:ext>
            </a:extLst>
          </p:cNvPr>
          <p:cNvSpPr>
            <a:spLocks noGrp="1"/>
          </p:cNvSpPr>
          <p:nvPr>
            <p:ph idx="13" hasCustomPrompt="1"/>
          </p:nvPr>
        </p:nvSpPr>
        <p:spPr>
          <a:xfrm>
            <a:off x="4182746" y="1550707"/>
            <a:ext cx="4504052" cy="428093"/>
          </a:xfrm>
        </p:spPr>
        <p:txBody>
          <a:bodyPr lIns="0" rIns="90000">
            <a:normAutofit/>
          </a:bodyPr>
          <a:lstStyle>
            <a:lvl1pPr>
              <a:buNone/>
              <a:defRPr sz="2400">
                <a:solidFill>
                  <a:srgbClr val="EE2737"/>
                </a:solidFill>
                <a:latin typeface="Arial" panose="020B0604020202020204" pitchFamily="34" charset="0"/>
                <a:cs typeface="Arial" panose="020B0604020202020204" pitchFamily="34" charset="0"/>
              </a:defRPr>
            </a:lvl1pPr>
          </a:lstStyle>
          <a:p>
            <a:r>
              <a:rPr lang="en-US" dirty="0"/>
              <a:t>Subtitle here</a:t>
            </a:r>
          </a:p>
        </p:txBody>
      </p:sp>
      <p:grpSp>
        <p:nvGrpSpPr>
          <p:cNvPr id="14" name="Group 13">
            <a:extLst>
              <a:ext uri="{FF2B5EF4-FFF2-40B4-BE49-F238E27FC236}">
                <a16:creationId xmlns:a16="http://schemas.microsoft.com/office/drawing/2014/main" id="{D19AC29F-7C9C-FD49-A690-DEF12B1732EB}"/>
              </a:ext>
            </a:extLst>
          </p:cNvPr>
          <p:cNvGrpSpPr/>
          <p:nvPr userDrawn="1"/>
        </p:nvGrpSpPr>
        <p:grpSpPr>
          <a:xfrm>
            <a:off x="-25220" y="-35351"/>
            <a:ext cx="9209416" cy="632245"/>
            <a:chOff x="2339755" y="3069131"/>
            <a:chExt cx="2060826" cy="174129"/>
          </a:xfrm>
        </p:grpSpPr>
        <p:sp>
          <p:nvSpPr>
            <p:cNvPr id="15" name="Freeform 14">
              <a:extLst>
                <a:ext uri="{FF2B5EF4-FFF2-40B4-BE49-F238E27FC236}">
                  <a16:creationId xmlns:a16="http://schemas.microsoft.com/office/drawing/2014/main" id="{B818D99D-2C4C-7C47-A1DE-89F205CA3530}"/>
                </a:ext>
              </a:extLst>
            </p:cNvPr>
            <p:cNvSpPr/>
            <p:nvPr/>
          </p:nvSpPr>
          <p:spPr>
            <a:xfrm>
              <a:off x="2339755" y="3069131"/>
              <a:ext cx="435110" cy="174129"/>
            </a:xfrm>
            <a:custGeom>
              <a:avLst/>
              <a:gdLst>
                <a:gd name="connsiteX0" fmla="*/ 430251 w 435109"/>
                <a:gd name="connsiteY0" fmla="*/ 5442 h 174128"/>
                <a:gd name="connsiteX1" fmla="*/ 5439 w 435109"/>
                <a:gd name="connsiteY1" fmla="*/ 5442 h 174128"/>
                <a:gd name="connsiteX2" fmla="*/ 5439 w 435109"/>
                <a:gd name="connsiteY2" fmla="*/ 171517 h 174128"/>
                <a:gd name="connsiteX3" fmla="*/ 362809 w 435109"/>
                <a:gd name="connsiteY3" fmla="*/ 171517 h 174128"/>
              </a:gdLst>
              <a:ahLst/>
              <a:cxnLst>
                <a:cxn ang="0">
                  <a:pos x="connsiteX0" y="connsiteY0"/>
                </a:cxn>
                <a:cxn ang="0">
                  <a:pos x="connsiteX1" y="connsiteY1"/>
                </a:cxn>
                <a:cxn ang="0">
                  <a:pos x="connsiteX2" y="connsiteY2"/>
                </a:cxn>
                <a:cxn ang="0">
                  <a:pos x="connsiteX3" y="connsiteY3"/>
                </a:cxn>
              </a:cxnLst>
              <a:rect l="l" t="t" r="r" b="b"/>
              <a:pathLst>
                <a:path w="435109" h="174128">
                  <a:moveTo>
                    <a:pt x="430251" y="5442"/>
                  </a:moveTo>
                  <a:lnTo>
                    <a:pt x="5439" y="5442"/>
                  </a:lnTo>
                  <a:lnTo>
                    <a:pt x="5439" y="171517"/>
                  </a:lnTo>
                  <a:lnTo>
                    <a:pt x="362809" y="171517"/>
                  </a:lnTo>
                  <a:close/>
                </a:path>
              </a:pathLst>
            </a:custGeom>
            <a:solidFill>
              <a:srgbClr val="0C2340"/>
            </a:solidFill>
            <a:ln w="9525" cap="flat">
              <a:noFill/>
              <a:prstDash val="solid"/>
              <a:miter/>
            </a:ln>
          </p:spPr>
          <p:txBody>
            <a:bodyPr rtlCol="0" anchor="ctr"/>
            <a:lstStyle/>
            <a:p>
              <a:endParaRPr lang="en-US" sz="1151"/>
            </a:p>
          </p:txBody>
        </p:sp>
        <p:sp>
          <p:nvSpPr>
            <p:cNvPr id="16" name="Freeform 15">
              <a:extLst>
                <a:ext uri="{FF2B5EF4-FFF2-40B4-BE49-F238E27FC236}">
                  <a16:creationId xmlns:a16="http://schemas.microsoft.com/office/drawing/2014/main" id="{AA8ABC5D-CF6D-2A4E-B796-5C3BF6BF039C}"/>
                </a:ext>
              </a:extLst>
            </p:cNvPr>
            <p:cNvSpPr/>
            <p:nvPr/>
          </p:nvSpPr>
          <p:spPr>
            <a:xfrm>
              <a:off x="2696401" y="3069131"/>
              <a:ext cx="1704180" cy="174129"/>
            </a:xfrm>
            <a:custGeom>
              <a:avLst/>
              <a:gdLst>
                <a:gd name="connsiteX0" fmla="*/ 5439 w 1704180"/>
                <a:gd name="connsiteY0" fmla="*/ 171517 h 174128"/>
                <a:gd name="connsiteX1" fmla="*/ 1703165 w 1704180"/>
                <a:gd name="connsiteY1" fmla="*/ 171517 h 174128"/>
                <a:gd name="connsiteX2" fmla="*/ 1703165 w 1704180"/>
                <a:gd name="connsiteY2" fmla="*/ 5442 h 174128"/>
                <a:gd name="connsiteX3" fmla="*/ 73606 w 1704180"/>
                <a:gd name="connsiteY3" fmla="*/ 5442 h 174128"/>
              </a:gdLst>
              <a:ahLst/>
              <a:cxnLst>
                <a:cxn ang="0">
                  <a:pos x="connsiteX0" y="connsiteY0"/>
                </a:cxn>
                <a:cxn ang="0">
                  <a:pos x="connsiteX1" y="connsiteY1"/>
                </a:cxn>
                <a:cxn ang="0">
                  <a:pos x="connsiteX2" y="connsiteY2"/>
                </a:cxn>
                <a:cxn ang="0">
                  <a:pos x="connsiteX3" y="connsiteY3"/>
                </a:cxn>
              </a:cxnLst>
              <a:rect l="l" t="t" r="r" b="b"/>
              <a:pathLst>
                <a:path w="1704180" h="174128">
                  <a:moveTo>
                    <a:pt x="5439" y="171517"/>
                  </a:moveTo>
                  <a:lnTo>
                    <a:pt x="1703165" y="171517"/>
                  </a:lnTo>
                  <a:lnTo>
                    <a:pt x="1703165" y="5442"/>
                  </a:lnTo>
                  <a:lnTo>
                    <a:pt x="73606" y="5442"/>
                  </a:lnTo>
                  <a:close/>
                </a:path>
              </a:pathLst>
            </a:custGeom>
            <a:solidFill>
              <a:srgbClr val="EE2737"/>
            </a:solidFill>
            <a:ln w="9525" cap="flat">
              <a:noFill/>
              <a:prstDash val="solid"/>
              <a:miter/>
            </a:ln>
          </p:spPr>
          <p:txBody>
            <a:bodyPr rtlCol="0" anchor="ctr"/>
            <a:lstStyle/>
            <a:p>
              <a:endParaRPr lang="en-US" sz="1151" dirty="0"/>
            </a:p>
          </p:txBody>
        </p:sp>
      </p:grpSp>
      <p:pic>
        <p:nvPicPr>
          <p:cNvPr id="17" name="Picture 16">
            <a:extLst>
              <a:ext uri="{FF2B5EF4-FFF2-40B4-BE49-F238E27FC236}">
                <a16:creationId xmlns:a16="http://schemas.microsoft.com/office/drawing/2014/main" id="{18A353B7-A877-AA4C-8B54-5D9D722208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499" y="71783"/>
            <a:ext cx="1291871" cy="463740"/>
          </a:xfrm>
          <a:prstGeom prst="rect">
            <a:avLst/>
          </a:prstGeom>
        </p:spPr>
      </p:pic>
      <p:sp>
        <p:nvSpPr>
          <p:cNvPr id="18" name="Picture Placeholder 9">
            <a:extLst>
              <a:ext uri="{FF2B5EF4-FFF2-40B4-BE49-F238E27FC236}">
                <a16:creationId xmlns:a16="http://schemas.microsoft.com/office/drawing/2014/main" id="{975E814F-7047-D54E-B506-2415466CA7F8}"/>
              </a:ext>
            </a:extLst>
          </p:cNvPr>
          <p:cNvSpPr>
            <a:spLocks noGrp="1"/>
          </p:cNvSpPr>
          <p:nvPr>
            <p:ph type="pic" sz="quarter" idx="10"/>
          </p:nvPr>
        </p:nvSpPr>
        <p:spPr>
          <a:xfrm>
            <a:off x="1" y="583042"/>
            <a:ext cx="3876794" cy="4560458"/>
          </a:xfrm>
          <a:custGeom>
            <a:avLst/>
            <a:gdLst>
              <a:gd name="connsiteX0" fmla="*/ 0 w 3876794"/>
              <a:gd name="connsiteY0" fmla="*/ 0 h 4560458"/>
              <a:gd name="connsiteX1" fmla="*/ 3876794 w 3876794"/>
              <a:gd name="connsiteY1" fmla="*/ 0 h 4560458"/>
              <a:gd name="connsiteX2" fmla="*/ 3876794 w 3876794"/>
              <a:gd name="connsiteY2" fmla="*/ 4560458 h 4560458"/>
              <a:gd name="connsiteX3" fmla="*/ 0 w 3876794"/>
              <a:gd name="connsiteY3" fmla="*/ 4560458 h 4560458"/>
              <a:gd name="connsiteX4" fmla="*/ 0 w 3876794"/>
              <a:gd name="connsiteY4" fmla="*/ 0 h 4560458"/>
              <a:gd name="connsiteX0" fmla="*/ 0 w 3876794"/>
              <a:gd name="connsiteY0" fmla="*/ 0 h 4560458"/>
              <a:gd name="connsiteX1" fmla="*/ 2816344 w 3876794"/>
              <a:gd name="connsiteY1" fmla="*/ 6350 h 4560458"/>
              <a:gd name="connsiteX2" fmla="*/ 3876794 w 3876794"/>
              <a:gd name="connsiteY2" fmla="*/ 4560458 h 4560458"/>
              <a:gd name="connsiteX3" fmla="*/ 0 w 3876794"/>
              <a:gd name="connsiteY3" fmla="*/ 4560458 h 4560458"/>
              <a:gd name="connsiteX4" fmla="*/ 0 w 3876794"/>
              <a:gd name="connsiteY4" fmla="*/ 0 h 4560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6794" h="4560458">
                <a:moveTo>
                  <a:pt x="0" y="0"/>
                </a:moveTo>
                <a:lnTo>
                  <a:pt x="2816344" y="6350"/>
                </a:lnTo>
                <a:lnTo>
                  <a:pt x="3876794" y="4560458"/>
                </a:lnTo>
                <a:lnTo>
                  <a:pt x="0" y="4560458"/>
                </a:lnTo>
                <a:lnTo>
                  <a:pt x="0" y="0"/>
                </a:lnTo>
                <a:close/>
              </a:path>
            </a:pathLst>
          </a:custGeom>
        </p:spPr>
        <p:txBody>
          <a:bodyPr/>
          <a:lstStyle>
            <a:lvl1pPr>
              <a:defRPr>
                <a:solidFill>
                  <a:schemeClr val="tx1">
                    <a:alpha val="0"/>
                  </a:schemeClr>
                </a:solidFill>
              </a:defRPr>
            </a:lvl1pPr>
          </a:lstStyle>
          <a:p>
            <a:endParaRPr lang="en-US" dirty="0"/>
          </a:p>
        </p:txBody>
      </p:sp>
      <p:sp>
        <p:nvSpPr>
          <p:cNvPr id="21" name="Content Placeholder 2">
            <a:extLst>
              <a:ext uri="{FF2B5EF4-FFF2-40B4-BE49-F238E27FC236}">
                <a16:creationId xmlns:a16="http://schemas.microsoft.com/office/drawing/2014/main" id="{C28473FB-CD30-EB43-AFA7-7BBF576AED8D}"/>
              </a:ext>
            </a:extLst>
          </p:cNvPr>
          <p:cNvSpPr>
            <a:spLocks noGrp="1"/>
          </p:cNvSpPr>
          <p:nvPr>
            <p:ph idx="15" hasCustomPrompt="1"/>
          </p:nvPr>
        </p:nvSpPr>
        <p:spPr>
          <a:xfrm>
            <a:off x="4182746" y="2429687"/>
            <a:ext cx="4504054" cy="2413246"/>
          </a:xfrm>
        </p:spPr>
        <p:txBody>
          <a:bodyPr lIns="0" tIns="0" rIns="0" bIns="0">
            <a:normAutofit/>
          </a:bodyPr>
          <a:lstStyle>
            <a:lvl1pPr marL="0" indent="0">
              <a:buNone/>
              <a:defRPr sz="1100" b="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minim </a:t>
            </a:r>
            <a:r>
              <a:rPr lang="en-US" dirty="0" err="1"/>
              <a:t>vadipiscing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minim </a:t>
            </a:r>
            <a:r>
              <a:rPr lang="en-US" dirty="0" err="1"/>
              <a:t>est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ullamcorperem</a:t>
            </a:r>
            <a:r>
              <a:rPr lang="en-US" dirty="0"/>
              <a:t>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volutpatewrt</a:t>
            </a:r>
            <a:r>
              <a:rPr lang="en-US" dirty="0"/>
              <a:t> </a:t>
            </a:r>
            <a:r>
              <a:rPr lang="en-US" dirty="0" err="1"/>
              <a:t>wisi</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a:t>
            </a:r>
          </a:p>
        </p:txBody>
      </p:sp>
    </p:spTree>
    <p:extLst>
      <p:ext uri="{BB962C8B-B14F-4D97-AF65-F5344CB8AC3E}">
        <p14:creationId xmlns:p14="http://schemas.microsoft.com/office/powerpoint/2010/main" val="29824930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lide with Image and Content 2">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1506453-5F4F-FF41-A845-B7B23B3FB47F}"/>
              </a:ext>
            </a:extLst>
          </p:cNvPr>
          <p:cNvSpPr>
            <a:spLocks noGrp="1"/>
          </p:cNvSpPr>
          <p:nvPr>
            <p:ph idx="1" hasCustomPrompt="1"/>
          </p:nvPr>
        </p:nvSpPr>
        <p:spPr>
          <a:xfrm>
            <a:off x="4182745" y="1099820"/>
            <a:ext cx="4504053" cy="376054"/>
          </a:xfrm>
        </p:spPr>
        <p:txBody>
          <a:bodyPr lIns="0" rIns="90000">
            <a:noAutofit/>
          </a:bodyPr>
          <a:lstStyle>
            <a:lvl1pPr>
              <a:buNone/>
              <a:defRPr sz="2800" b="1">
                <a:solidFill>
                  <a:srgbClr val="0C2340"/>
                </a:solidFill>
                <a:latin typeface="Arial" panose="020B0604020202020204" pitchFamily="34" charset="0"/>
                <a:cs typeface="Arial" panose="020B0604020202020204" pitchFamily="34" charset="0"/>
              </a:defRPr>
            </a:lvl1pPr>
          </a:lstStyle>
          <a:p>
            <a:r>
              <a:rPr lang="en-US" dirty="0"/>
              <a:t>Title Here</a:t>
            </a:r>
          </a:p>
        </p:txBody>
      </p:sp>
      <p:sp>
        <p:nvSpPr>
          <p:cNvPr id="6" name="Content Placeholder 6">
            <a:extLst>
              <a:ext uri="{FF2B5EF4-FFF2-40B4-BE49-F238E27FC236}">
                <a16:creationId xmlns:a16="http://schemas.microsoft.com/office/drawing/2014/main" id="{91E92ADB-83EA-CE41-B655-F5F8151556A2}"/>
              </a:ext>
            </a:extLst>
          </p:cNvPr>
          <p:cNvSpPr>
            <a:spLocks noGrp="1"/>
          </p:cNvSpPr>
          <p:nvPr>
            <p:ph idx="13" hasCustomPrompt="1"/>
          </p:nvPr>
        </p:nvSpPr>
        <p:spPr>
          <a:xfrm>
            <a:off x="4182746" y="1550707"/>
            <a:ext cx="4504052" cy="428093"/>
          </a:xfrm>
        </p:spPr>
        <p:txBody>
          <a:bodyPr lIns="0" rIns="90000">
            <a:normAutofit/>
          </a:bodyPr>
          <a:lstStyle>
            <a:lvl1pPr>
              <a:buNone/>
              <a:defRPr sz="2400">
                <a:solidFill>
                  <a:srgbClr val="EE2737"/>
                </a:solidFill>
                <a:latin typeface="Arial" panose="020B0604020202020204" pitchFamily="34" charset="0"/>
                <a:cs typeface="Arial" panose="020B0604020202020204" pitchFamily="34" charset="0"/>
              </a:defRPr>
            </a:lvl1pPr>
          </a:lstStyle>
          <a:p>
            <a:r>
              <a:rPr lang="en-US" dirty="0"/>
              <a:t>Subtitle here</a:t>
            </a:r>
          </a:p>
        </p:txBody>
      </p:sp>
      <p:grpSp>
        <p:nvGrpSpPr>
          <p:cNvPr id="7" name="Group 6">
            <a:extLst>
              <a:ext uri="{FF2B5EF4-FFF2-40B4-BE49-F238E27FC236}">
                <a16:creationId xmlns:a16="http://schemas.microsoft.com/office/drawing/2014/main" id="{C45205CB-59C8-2849-B871-7D3865614B71}"/>
              </a:ext>
            </a:extLst>
          </p:cNvPr>
          <p:cNvGrpSpPr/>
          <p:nvPr userDrawn="1"/>
        </p:nvGrpSpPr>
        <p:grpSpPr>
          <a:xfrm>
            <a:off x="-25220" y="-35351"/>
            <a:ext cx="9209416" cy="632245"/>
            <a:chOff x="2339755" y="3069131"/>
            <a:chExt cx="2060826" cy="174129"/>
          </a:xfrm>
        </p:grpSpPr>
        <p:sp>
          <p:nvSpPr>
            <p:cNvPr id="8" name="Freeform 7">
              <a:extLst>
                <a:ext uri="{FF2B5EF4-FFF2-40B4-BE49-F238E27FC236}">
                  <a16:creationId xmlns:a16="http://schemas.microsoft.com/office/drawing/2014/main" id="{6D345F0B-34C1-B849-83A2-7467DA2E1837}"/>
                </a:ext>
              </a:extLst>
            </p:cNvPr>
            <p:cNvSpPr/>
            <p:nvPr/>
          </p:nvSpPr>
          <p:spPr>
            <a:xfrm>
              <a:off x="2339755" y="3069131"/>
              <a:ext cx="435110" cy="174129"/>
            </a:xfrm>
            <a:custGeom>
              <a:avLst/>
              <a:gdLst>
                <a:gd name="connsiteX0" fmla="*/ 430251 w 435109"/>
                <a:gd name="connsiteY0" fmla="*/ 5442 h 174128"/>
                <a:gd name="connsiteX1" fmla="*/ 5439 w 435109"/>
                <a:gd name="connsiteY1" fmla="*/ 5442 h 174128"/>
                <a:gd name="connsiteX2" fmla="*/ 5439 w 435109"/>
                <a:gd name="connsiteY2" fmla="*/ 171517 h 174128"/>
                <a:gd name="connsiteX3" fmla="*/ 362809 w 435109"/>
                <a:gd name="connsiteY3" fmla="*/ 171517 h 174128"/>
              </a:gdLst>
              <a:ahLst/>
              <a:cxnLst>
                <a:cxn ang="0">
                  <a:pos x="connsiteX0" y="connsiteY0"/>
                </a:cxn>
                <a:cxn ang="0">
                  <a:pos x="connsiteX1" y="connsiteY1"/>
                </a:cxn>
                <a:cxn ang="0">
                  <a:pos x="connsiteX2" y="connsiteY2"/>
                </a:cxn>
                <a:cxn ang="0">
                  <a:pos x="connsiteX3" y="connsiteY3"/>
                </a:cxn>
              </a:cxnLst>
              <a:rect l="l" t="t" r="r" b="b"/>
              <a:pathLst>
                <a:path w="435109" h="174128">
                  <a:moveTo>
                    <a:pt x="430251" y="5442"/>
                  </a:moveTo>
                  <a:lnTo>
                    <a:pt x="5439" y="5442"/>
                  </a:lnTo>
                  <a:lnTo>
                    <a:pt x="5439" y="171517"/>
                  </a:lnTo>
                  <a:lnTo>
                    <a:pt x="362809" y="171517"/>
                  </a:lnTo>
                  <a:close/>
                </a:path>
              </a:pathLst>
            </a:custGeom>
            <a:solidFill>
              <a:srgbClr val="0C2340"/>
            </a:solidFill>
            <a:ln w="9525" cap="flat">
              <a:noFill/>
              <a:prstDash val="solid"/>
              <a:miter/>
            </a:ln>
          </p:spPr>
          <p:txBody>
            <a:bodyPr rtlCol="0" anchor="ctr"/>
            <a:lstStyle/>
            <a:p>
              <a:endParaRPr lang="en-US" sz="1151"/>
            </a:p>
          </p:txBody>
        </p:sp>
        <p:sp>
          <p:nvSpPr>
            <p:cNvPr id="9" name="Freeform 8">
              <a:extLst>
                <a:ext uri="{FF2B5EF4-FFF2-40B4-BE49-F238E27FC236}">
                  <a16:creationId xmlns:a16="http://schemas.microsoft.com/office/drawing/2014/main" id="{74669EEF-46B1-1D4F-8296-61B208AB2FCE}"/>
                </a:ext>
              </a:extLst>
            </p:cNvPr>
            <p:cNvSpPr/>
            <p:nvPr/>
          </p:nvSpPr>
          <p:spPr>
            <a:xfrm>
              <a:off x="2696401" y="3069131"/>
              <a:ext cx="1704180" cy="174129"/>
            </a:xfrm>
            <a:custGeom>
              <a:avLst/>
              <a:gdLst>
                <a:gd name="connsiteX0" fmla="*/ 5439 w 1704180"/>
                <a:gd name="connsiteY0" fmla="*/ 171517 h 174128"/>
                <a:gd name="connsiteX1" fmla="*/ 1703165 w 1704180"/>
                <a:gd name="connsiteY1" fmla="*/ 171517 h 174128"/>
                <a:gd name="connsiteX2" fmla="*/ 1703165 w 1704180"/>
                <a:gd name="connsiteY2" fmla="*/ 5442 h 174128"/>
                <a:gd name="connsiteX3" fmla="*/ 73606 w 1704180"/>
                <a:gd name="connsiteY3" fmla="*/ 5442 h 174128"/>
              </a:gdLst>
              <a:ahLst/>
              <a:cxnLst>
                <a:cxn ang="0">
                  <a:pos x="connsiteX0" y="connsiteY0"/>
                </a:cxn>
                <a:cxn ang="0">
                  <a:pos x="connsiteX1" y="connsiteY1"/>
                </a:cxn>
                <a:cxn ang="0">
                  <a:pos x="connsiteX2" y="connsiteY2"/>
                </a:cxn>
                <a:cxn ang="0">
                  <a:pos x="connsiteX3" y="connsiteY3"/>
                </a:cxn>
              </a:cxnLst>
              <a:rect l="l" t="t" r="r" b="b"/>
              <a:pathLst>
                <a:path w="1704180" h="174128">
                  <a:moveTo>
                    <a:pt x="5439" y="171517"/>
                  </a:moveTo>
                  <a:lnTo>
                    <a:pt x="1703165" y="171517"/>
                  </a:lnTo>
                  <a:lnTo>
                    <a:pt x="1703165" y="5442"/>
                  </a:lnTo>
                  <a:lnTo>
                    <a:pt x="73606" y="5442"/>
                  </a:lnTo>
                  <a:close/>
                </a:path>
              </a:pathLst>
            </a:custGeom>
            <a:solidFill>
              <a:srgbClr val="EE2737"/>
            </a:solidFill>
            <a:ln w="9525" cap="flat">
              <a:noFill/>
              <a:prstDash val="solid"/>
              <a:miter/>
            </a:ln>
          </p:spPr>
          <p:txBody>
            <a:bodyPr rtlCol="0" anchor="ctr"/>
            <a:lstStyle/>
            <a:p>
              <a:endParaRPr lang="en-US" sz="1151" dirty="0"/>
            </a:p>
          </p:txBody>
        </p:sp>
      </p:grpSp>
      <p:pic>
        <p:nvPicPr>
          <p:cNvPr id="10" name="Picture 9">
            <a:extLst>
              <a:ext uri="{FF2B5EF4-FFF2-40B4-BE49-F238E27FC236}">
                <a16:creationId xmlns:a16="http://schemas.microsoft.com/office/drawing/2014/main" id="{B7C675FC-EE01-FF4E-B45F-C7D01322DF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499" y="71783"/>
            <a:ext cx="1291871" cy="463740"/>
          </a:xfrm>
          <a:prstGeom prst="rect">
            <a:avLst/>
          </a:prstGeom>
        </p:spPr>
      </p:pic>
      <p:sp>
        <p:nvSpPr>
          <p:cNvPr id="12" name="Content Placeholder 2">
            <a:extLst>
              <a:ext uri="{FF2B5EF4-FFF2-40B4-BE49-F238E27FC236}">
                <a16:creationId xmlns:a16="http://schemas.microsoft.com/office/drawing/2014/main" id="{131E2F27-5EEC-2B4F-B28D-853AD1473A26}"/>
              </a:ext>
            </a:extLst>
          </p:cNvPr>
          <p:cNvSpPr>
            <a:spLocks noGrp="1"/>
          </p:cNvSpPr>
          <p:nvPr>
            <p:ph idx="15" hasCustomPrompt="1"/>
          </p:nvPr>
        </p:nvSpPr>
        <p:spPr>
          <a:xfrm>
            <a:off x="4182746" y="2429687"/>
            <a:ext cx="4504054" cy="2413246"/>
          </a:xfrm>
        </p:spPr>
        <p:txBody>
          <a:bodyPr lIns="0" tIns="0" rIns="0" bIns="0">
            <a:normAutofit/>
          </a:bodyPr>
          <a:lstStyle>
            <a:lvl1pPr marL="0" indent="0">
              <a:buNone/>
              <a:defRPr sz="1100" b="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minim </a:t>
            </a:r>
            <a:r>
              <a:rPr lang="en-US" dirty="0" err="1"/>
              <a:t>vadipiscing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minim </a:t>
            </a:r>
            <a:r>
              <a:rPr lang="en-US" dirty="0" err="1"/>
              <a:t>est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ullamcorperem</a:t>
            </a:r>
            <a:r>
              <a:rPr lang="en-US" dirty="0"/>
              <a:t>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volutpatewrt</a:t>
            </a:r>
            <a:r>
              <a:rPr lang="en-US" dirty="0"/>
              <a:t> </a:t>
            </a:r>
            <a:r>
              <a:rPr lang="en-US" dirty="0" err="1"/>
              <a:t>wisi</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a:t>
            </a:r>
          </a:p>
        </p:txBody>
      </p:sp>
      <p:sp>
        <p:nvSpPr>
          <p:cNvPr id="14" name="Picture Placeholder 13">
            <a:extLst>
              <a:ext uri="{FF2B5EF4-FFF2-40B4-BE49-F238E27FC236}">
                <a16:creationId xmlns:a16="http://schemas.microsoft.com/office/drawing/2014/main" id="{5A6E1971-8F4E-5240-89EB-3F2AD202C966}"/>
              </a:ext>
            </a:extLst>
          </p:cNvPr>
          <p:cNvSpPr>
            <a:spLocks noGrp="1"/>
          </p:cNvSpPr>
          <p:nvPr>
            <p:ph type="pic" sz="quarter" idx="16"/>
          </p:nvPr>
        </p:nvSpPr>
        <p:spPr>
          <a:xfrm>
            <a:off x="0" y="590544"/>
            <a:ext cx="3657600" cy="4552956"/>
          </a:xfrm>
          <a:ln>
            <a:noFill/>
          </a:ln>
        </p:spPr>
        <p:txBody>
          <a:bodyPr/>
          <a:lstStyle/>
          <a:p>
            <a:endParaRPr lang="en-AE"/>
          </a:p>
        </p:txBody>
      </p:sp>
    </p:spTree>
    <p:extLst>
      <p:ext uri="{BB962C8B-B14F-4D97-AF65-F5344CB8AC3E}">
        <p14:creationId xmlns:p14="http://schemas.microsoft.com/office/powerpoint/2010/main" val="4037761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Image and Content 2">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1506453-5F4F-FF41-A845-B7B23B3FB47F}"/>
              </a:ext>
            </a:extLst>
          </p:cNvPr>
          <p:cNvSpPr>
            <a:spLocks noGrp="1"/>
          </p:cNvSpPr>
          <p:nvPr>
            <p:ph idx="1" hasCustomPrompt="1"/>
          </p:nvPr>
        </p:nvSpPr>
        <p:spPr>
          <a:xfrm>
            <a:off x="4182745" y="1099820"/>
            <a:ext cx="4504053" cy="376054"/>
          </a:xfrm>
        </p:spPr>
        <p:txBody>
          <a:bodyPr lIns="0" rIns="90000">
            <a:noAutofit/>
          </a:bodyPr>
          <a:lstStyle>
            <a:lvl1pPr>
              <a:buNone/>
              <a:defRPr sz="2800" b="1">
                <a:solidFill>
                  <a:srgbClr val="0C2340"/>
                </a:solidFill>
                <a:latin typeface="Arial" panose="020B0604020202020204" pitchFamily="34" charset="0"/>
                <a:cs typeface="Arial" panose="020B0604020202020204" pitchFamily="34" charset="0"/>
              </a:defRPr>
            </a:lvl1pPr>
          </a:lstStyle>
          <a:p>
            <a:r>
              <a:rPr lang="en-US" dirty="0"/>
              <a:t>Title Here</a:t>
            </a:r>
          </a:p>
        </p:txBody>
      </p:sp>
      <p:sp>
        <p:nvSpPr>
          <p:cNvPr id="6" name="Content Placeholder 6">
            <a:extLst>
              <a:ext uri="{FF2B5EF4-FFF2-40B4-BE49-F238E27FC236}">
                <a16:creationId xmlns:a16="http://schemas.microsoft.com/office/drawing/2014/main" id="{91E92ADB-83EA-CE41-B655-F5F8151556A2}"/>
              </a:ext>
            </a:extLst>
          </p:cNvPr>
          <p:cNvSpPr>
            <a:spLocks noGrp="1"/>
          </p:cNvSpPr>
          <p:nvPr>
            <p:ph idx="13" hasCustomPrompt="1"/>
          </p:nvPr>
        </p:nvSpPr>
        <p:spPr>
          <a:xfrm>
            <a:off x="4182746" y="1550707"/>
            <a:ext cx="4504052" cy="428093"/>
          </a:xfrm>
        </p:spPr>
        <p:txBody>
          <a:bodyPr lIns="0" rIns="90000">
            <a:normAutofit/>
          </a:bodyPr>
          <a:lstStyle>
            <a:lvl1pPr>
              <a:buNone/>
              <a:defRPr sz="2400">
                <a:solidFill>
                  <a:srgbClr val="EE2737"/>
                </a:solidFill>
                <a:latin typeface="Arial" panose="020B0604020202020204" pitchFamily="34" charset="0"/>
                <a:cs typeface="Arial" panose="020B0604020202020204" pitchFamily="34" charset="0"/>
              </a:defRPr>
            </a:lvl1pPr>
          </a:lstStyle>
          <a:p>
            <a:r>
              <a:rPr lang="en-US" dirty="0"/>
              <a:t>Subtitle here</a:t>
            </a:r>
          </a:p>
        </p:txBody>
      </p:sp>
      <p:grpSp>
        <p:nvGrpSpPr>
          <p:cNvPr id="7" name="Group 6">
            <a:extLst>
              <a:ext uri="{FF2B5EF4-FFF2-40B4-BE49-F238E27FC236}">
                <a16:creationId xmlns:a16="http://schemas.microsoft.com/office/drawing/2014/main" id="{C45205CB-59C8-2849-B871-7D3865614B71}"/>
              </a:ext>
            </a:extLst>
          </p:cNvPr>
          <p:cNvGrpSpPr/>
          <p:nvPr userDrawn="1"/>
        </p:nvGrpSpPr>
        <p:grpSpPr>
          <a:xfrm>
            <a:off x="-25220" y="-35351"/>
            <a:ext cx="9209416" cy="632245"/>
            <a:chOff x="2339755" y="3069131"/>
            <a:chExt cx="2060826" cy="174129"/>
          </a:xfrm>
        </p:grpSpPr>
        <p:sp>
          <p:nvSpPr>
            <p:cNvPr id="8" name="Freeform 7">
              <a:extLst>
                <a:ext uri="{FF2B5EF4-FFF2-40B4-BE49-F238E27FC236}">
                  <a16:creationId xmlns:a16="http://schemas.microsoft.com/office/drawing/2014/main" id="{6D345F0B-34C1-B849-83A2-7467DA2E1837}"/>
                </a:ext>
              </a:extLst>
            </p:cNvPr>
            <p:cNvSpPr/>
            <p:nvPr/>
          </p:nvSpPr>
          <p:spPr>
            <a:xfrm>
              <a:off x="2339755" y="3069131"/>
              <a:ext cx="435110" cy="174129"/>
            </a:xfrm>
            <a:custGeom>
              <a:avLst/>
              <a:gdLst>
                <a:gd name="connsiteX0" fmla="*/ 430251 w 435109"/>
                <a:gd name="connsiteY0" fmla="*/ 5442 h 174128"/>
                <a:gd name="connsiteX1" fmla="*/ 5439 w 435109"/>
                <a:gd name="connsiteY1" fmla="*/ 5442 h 174128"/>
                <a:gd name="connsiteX2" fmla="*/ 5439 w 435109"/>
                <a:gd name="connsiteY2" fmla="*/ 171517 h 174128"/>
                <a:gd name="connsiteX3" fmla="*/ 362809 w 435109"/>
                <a:gd name="connsiteY3" fmla="*/ 171517 h 174128"/>
              </a:gdLst>
              <a:ahLst/>
              <a:cxnLst>
                <a:cxn ang="0">
                  <a:pos x="connsiteX0" y="connsiteY0"/>
                </a:cxn>
                <a:cxn ang="0">
                  <a:pos x="connsiteX1" y="connsiteY1"/>
                </a:cxn>
                <a:cxn ang="0">
                  <a:pos x="connsiteX2" y="connsiteY2"/>
                </a:cxn>
                <a:cxn ang="0">
                  <a:pos x="connsiteX3" y="connsiteY3"/>
                </a:cxn>
              </a:cxnLst>
              <a:rect l="l" t="t" r="r" b="b"/>
              <a:pathLst>
                <a:path w="435109" h="174128">
                  <a:moveTo>
                    <a:pt x="430251" y="5442"/>
                  </a:moveTo>
                  <a:lnTo>
                    <a:pt x="5439" y="5442"/>
                  </a:lnTo>
                  <a:lnTo>
                    <a:pt x="5439" y="171517"/>
                  </a:lnTo>
                  <a:lnTo>
                    <a:pt x="362809" y="171517"/>
                  </a:lnTo>
                  <a:close/>
                </a:path>
              </a:pathLst>
            </a:custGeom>
            <a:solidFill>
              <a:srgbClr val="0C2340"/>
            </a:solidFill>
            <a:ln w="9525" cap="flat">
              <a:noFill/>
              <a:prstDash val="solid"/>
              <a:miter/>
            </a:ln>
          </p:spPr>
          <p:txBody>
            <a:bodyPr rtlCol="0" anchor="ctr"/>
            <a:lstStyle/>
            <a:p>
              <a:endParaRPr lang="en-US" sz="1151"/>
            </a:p>
          </p:txBody>
        </p:sp>
        <p:sp>
          <p:nvSpPr>
            <p:cNvPr id="9" name="Freeform 8">
              <a:extLst>
                <a:ext uri="{FF2B5EF4-FFF2-40B4-BE49-F238E27FC236}">
                  <a16:creationId xmlns:a16="http://schemas.microsoft.com/office/drawing/2014/main" id="{74669EEF-46B1-1D4F-8296-61B208AB2FCE}"/>
                </a:ext>
              </a:extLst>
            </p:cNvPr>
            <p:cNvSpPr/>
            <p:nvPr/>
          </p:nvSpPr>
          <p:spPr>
            <a:xfrm>
              <a:off x="2696401" y="3069131"/>
              <a:ext cx="1704180" cy="174129"/>
            </a:xfrm>
            <a:custGeom>
              <a:avLst/>
              <a:gdLst>
                <a:gd name="connsiteX0" fmla="*/ 5439 w 1704180"/>
                <a:gd name="connsiteY0" fmla="*/ 171517 h 174128"/>
                <a:gd name="connsiteX1" fmla="*/ 1703165 w 1704180"/>
                <a:gd name="connsiteY1" fmla="*/ 171517 h 174128"/>
                <a:gd name="connsiteX2" fmla="*/ 1703165 w 1704180"/>
                <a:gd name="connsiteY2" fmla="*/ 5442 h 174128"/>
                <a:gd name="connsiteX3" fmla="*/ 73606 w 1704180"/>
                <a:gd name="connsiteY3" fmla="*/ 5442 h 174128"/>
              </a:gdLst>
              <a:ahLst/>
              <a:cxnLst>
                <a:cxn ang="0">
                  <a:pos x="connsiteX0" y="connsiteY0"/>
                </a:cxn>
                <a:cxn ang="0">
                  <a:pos x="connsiteX1" y="connsiteY1"/>
                </a:cxn>
                <a:cxn ang="0">
                  <a:pos x="connsiteX2" y="connsiteY2"/>
                </a:cxn>
                <a:cxn ang="0">
                  <a:pos x="connsiteX3" y="connsiteY3"/>
                </a:cxn>
              </a:cxnLst>
              <a:rect l="l" t="t" r="r" b="b"/>
              <a:pathLst>
                <a:path w="1704180" h="174128">
                  <a:moveTo>
                    <a:pt x="5439" y="171517"/>
                  </a:moveTo>
                  <a:lnTo>
                    <a:pt x="1703165" y="171517"/>
                  </a:lnTo>
                  <a:lnTo>
                    <a:pt x="1703165" y="5442"/>
                  </a:lnTo>
                  <a:lnTo>
                    <a:pt x="73606" y="5442"/>
                  </a:lnTo>
                  <a:close/>
                </a:path>
              </a:pathLst>
            </a:custGeom>
            <a:solidFill>
              <a:srgbClr val="EE2737"/>
            </a:solidFill>
            <a:ln w="9525" cap="flat">
              <a:noFill/>
              <a:prstDash val="solid"/>
              <a:miter/>
            </a:ln>
          </p:spPr>
          <p:txBody>
            <a:bodyPr rtlCol="0" anchor="ctr"/>
            <a:lstStyle/>
            <a:p>
              <a:endParaRPr lang="en-US" sz="1151" dirty="0"/>
            </a:p>
          </p:txBody>
        </p:sp>
      </p:grpSp>
      <p:pic>
        <p:nvPicPr>
          <p:cNvPr id="10" name="Picture 9">
            <a:extLst>
              <a:ext uri="{FF2B5EF4-FFF2-40B4-BE49-F238E27FC236}">
                <a16:creationId xmlns:a16="http://schemas.microsoft.com/office/drawing/2014/main" id="{B7C675FC-EE01-FF4E-B45F-C7D01322DF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499" y="71783"/>
            <a:ext cx="1291871" cy="463740"/>
          </a:xfrm>
          <a:prstGeom prst="rect">
            <a:avLst/>
          </a:prstGeom>
        </p:spPr>
      </p:pic>
      <p:sp>
        <p:nvSpPr>
          <p:cNvPr id="12" name="Content Placeholder 2">
            <a:extLst>
              <a:ext uri="{FF2B5EF4-FFF2-40B4-BE49-F238E27FC236}">
                <a16:creationId xmlns:a16="http://schemas.microsoft.com/office/drawing/2014/main" id="{131E2F27-5EEC-2B4F-B28D-853AD1473A26}"/>
              </a:ext>
            </a:extLst>
          </p:cNvPr>
          <p:cNvSpPr>
            <a:spLocks noGrp="1"/>
          </p:cNvSpPr>
          <p:nvPr>
            <p:ph idx="15" hasCustomPrompt="1"/>
          </p:nvPr>
        </p:nvSpPr>
        <p:spPr>
          <a:xfrm>
            <a:off x="4182746" y="2429687"/>
            <a:ext cx="4504054" cy="2413246"/>
          </a:xfrm>
        </p:spPr>
        <p:txBody>
          <a:bodyPr lIns="0" tIns="0" rIns="0" bIns="0">
            <a:normAutofit/>
          </a:bodyPr>
          <a:lstStyle>
            <a:lvl1pPr marL="0" indent="0">
              <a:buNone/>
              <a:defRPr sz="1100" b="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minim </a:t>
            </a:r>
            <a:r>
              <a:rPr lang="en-US" dirty="0" err="1"/>
              <a:t>vadipiscing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minim </a:t>
            </a:r>
            <a:r>
              <a:rPr lang="en-US" dirty="0" err="1"/>
              <a:t>est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ullamcorperem</a:t>
            </a:r>
            <a:r>
              <a:rPr lang="en-US" dirty="0"/>
              <a:t>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volutpatewrt</a:t>
            </a:r>
            <a:r>
              <a:rPr lang="en-US" dirty="0"/>
              <a:t> </a:t>
            </a:r>
            <a:r>
              <a:rPr lang="en-US" dirty="0" err="1"/>
              <a:t>wisi</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a:t>
            </a:r>
          </a:p>
        </p:txBody>
      </p:sp>
      <p:sp>
        <p:nvSpPr>
          <p:cNvPr id="14" name="Picture Placeholder 13">
            <a:extLst>
              <a:ext uri="{FF2B5EF4-FFF2-40B4-BE49-F238E27FC236}">
                <a16:creationId xmlns:a16="http://schemas.microsoft.com/office/drawing/2014/main" id="{5A6E1971-8F4E-5240-89EB-3F2AD202C966}"/>
              </a:ext>
            </a:extLst>
          </p:cNvPr>
          <p:cNvSpPr>
            <a:spLocks noGrp="1"/>
          </p:cNvSpPr>
          <p:nvPr>
            <p:ph type="pic" sz="quarter" idx="16"/>
          </p:nvPr>
        </p:nvSpPr>
        <p:spPr>
          <a:xfrm>
            <a:off x="0" y="590544"/>
            <a:ext cx="3657600" cy="4552956"/>
          </a:xfrm>
          <a:ln>
            <a:noFill/>
          </a:ln>
        </p:spPr>
        <p:txBody>
          <a:bodyPr/>
          <a:lstStyle/>
          <a:p>
            <a:endParaRPr lang="en-AE"/>
          </a:p>
        </p:txBody>
      </p:sp>
    </p:spTree>
    <p:extLst>
      <p:ext uri="{BB962C8B-B14F-4D97-AF65-F5344CB8AC3E}">
        <p14:creationId xmlns:p14="http://schemas.microsoft.com/office/powerpoint/2010/main" val="4220419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0A852F9-7AD4-1B44-A743-6545AFB05680}"/>
              </a:ext>
            </a:extLst>
          </p:cNvPr>
          <p:cNvGrpSpPr/>
          <p:nvPr userDrawn="1"/>
        </p:nvGrpSpPr>
        <p:grpSpPr>
          <a:xfrm>
            <a:off x="-25220" y="-35351"/>
            <a:ext cx="9209416" cy="632245"/>
            <a:chOff x="2339755" y="3069131"/>
            <a:chExt cx="2060826" cy="174129"/>
          </a:xfrm>
        </p:grpSpPr>
        <p:sp>
          <p:nvSpPr>
            <p:cNvPr id="7" name="Freeform 6">
              <a:extLst>
                <a:ext uri="{FF2B5EF4-FFF2-40B4-BE49-F238E27FC236}">
                  <a16:creationId xmlns:a16="http://schemas.microsoft.com/office/drawing/2014/main" id="{033DE9D1-6D2F-1C4D-8C98-524DBDF6FA51}"/>
                </a:ext>
              </a:extLst>
            </p:cNvPr>
            <p:cNvSpPr/>
            <p:nvPr/>
          </p:nvSpPr>
          <p:spPr>
            <a:xfrm>
              <a:off x="2339755" y="3069131"/>
              <a:ext cx="435110" cy="174129"/>
            </a:xfrm>
            <a:custGeom>
              <a:avLst/>
              <a:gdLst>
                <a:gd name="connsiteX0" fmla="*/ 430251 w 435109"/>
                <a:gd name="connsiteY0" fmla="*/ 5442 h 174128"/>
                <a:gd name="connsiteX1" fmla="*/ 5439 w 435109"/>
                <a:gd name="connsiteY1" fmla="*/ 5442 h 174128"/>
                <a:gd name="connsiteX2" fmla="*/ 5439 w 435109"/>
                <a:gd name="connsiteY2" fmla="*/ 171517 h 174128"/>
                <a:gd name="connsiteX3" fmla="*/ 362809 w 435109"/>
                <a:gd name="connsiteY3" fmla="*/ 171517 h 174128"/>
              </a:gdLst>
              <a:ahLst/>
              <a:cxnLst>
                <a:cxn ang="0">
                  <a:pos x="connsiteX0" y="connsiteY0"/>
                </a:cxn>
                <a:cxn ang="0">
                  <a:pos x="connsiteX1" y="connsiteY1"/>
                </a:cxn>
                <a:cxn ang="0">
                  <a:pos x="connsiteX2" y="connsiteY2"/>
                </a:cxn>
                <a:cxn ang="0">
                  <a:pos x="connsiteX3" y="connsiteY3"/>
                </a:cxn>
              </a:cxnLst>
              <a:rect l="l" t="t" r="r" b="b"/>
              <a:pathLst>
                <a:path w="435109" h="174128">
                  <a:moveTo>
                    <a:pt x="430251" y="5442"/>
                  </a:moveTo>
                  <a:lnTo>
                    <a:pt x="5439" y="5442"/>
                  </a:lnTo>
                  <a:lnTo>
                    <a:pt x="5439" y="171517"/>
                  </a:lnTo>
                  <a:lnTo>
                    <a:pt x="362809" y="171517"/>
                  </a:lnTo>
                  <a:close/>
                </a:path>
              </a:pathLst>
            </a:custGeom>
            <a:solidFill>
              <a:srgbClr val="0C2340"/>
            </a:solidFill>
            <a:ln w="9525" cap="flat">
              <a:noFill/>
              <a:prstDash val="solid"/>
              <a:miter/>
            </a:ln>
          </p:spPr>
          <p:txBody>
            <a:bodyPr rtlCol="0" anchor="ctr"/>
            <a:lstStyle/>
            <a:p>
              <a:endParaRPr lang="en-US" sz="1151"/>
            </a:p>
          </p:txBody>
        </p:sp>
        <p:sp>
          <p:nvSpPr>
            <p:cNvPr id="8" name="Freeform 7">
              <a:extLst>
                <a:ext uri="{FF2B5EF4-FFF2-40B4-BE49-F238E27FC236}">
                  <a16:creationId xmlns:a16="http://schemas.microsoft.com/office/drawing/2014/main" id="{20DA8A86-5831-C640-9C53-14F056519E69}"/>
                </a:ext>
              </a:extLst>
            </p:cNvPr>
            <p:cNvSpPr/>
            <p:nvPr/>
          </p:nvSpPr>
          <p:spPr>
            <a:xfrm>
              <a:off x="2696401" y="3069131"/>
              <a:ext cx="1704180" cy="174129"/>
            </a:xfrm>
            <a:custGeom>
              <a:avLst/>
              <a:gdLst>
                <a:gd name="connsiteX0" fmla="*/ 5439 w 1704180"/>
                <a:gd name="connsiteY0" fmla="*/ 171517 h 174128"/>
                <a:gd name="connsiteX1" fmla="*/ 1703165 w 1704180"/>
                <a:gd name="connsiteY1" fmla="*/ 171517 h 174128"/>
                <a:gd name="connsiteX2" fmla="*/ 1703165 w 1704180"/>
                <a:gd name="connsiteY2" fmla="*/ 5442 h 174128"/>
                <a:gd name="connsiteX3" fmla="*/ 73606 w 1704180"/>
                <a:gd name="connsiteY3" fmla="*/ 5442 h 174128"/>
              </a:gdLst>
              <a:ahLst/>
              <a:cxnLst>
                <a:cxn ang="0">
                  <a:pos x="connsiteX0" y="connsiteY0"/>
                </a:cxn>
                <a:cxn ang="0">
                  <a:pos x="connsiteX1" y="connsiteY1"/>
                </a:cxn>
                <a:cxn ang="0">
                  <a:pos x="connsiteX2" y="connsiteY2"/>
                </a:cxn>
                <a:cxn ang="0">
                  <a:pos x="connsiteX3" y="connsiteY3"/>
                </a:cxn>
              </a:cxnLst>
              <a:rect l="l" t="t" r="r" b="b"/>
              <a:pathLst>
                <a:path w="1704180" h="174128">
                  <a:moveTo>
                    <a:pt x="5439" y="171517"/>
                  </a:moveTo>
                  <a:lnTo>
                    <a:pt x="1703165" y="171517"/>
                  </a:lnTo>
                  <a:lnTo>
                    <a:pt x="1703165" y="5442"/>
                  </a:lnTo>
                  <a:lnTo>
                    <a:pt x="73606" y="5442"/>
                  </a:lnTo>
                  <a:close/>
                </a:path>
              </a:pathLst>
            </a:custGeom>
            <a:solidFill>
              <a:srgbClr val="EE2737"/>
            </a:solidFill>
            <a:ln w="9525" cap="flat">
              <a:noFill/>
              <a:prstDash val="solid"/>
              <a:miter/>
            </a:ln>
          </p:spPr>
          <p:txBody>
            <a:bodyPr rtlCol="0" anchor="ctr"/>
            <a:lstStyle/>
            <a:p>
              <a:endParaRPr lang="en-US" sz="1151" dirty="0"/>
            </a:p>
          </p:txBody>
        </p:sp>
      </p:grpSp>
      <p:sp>
        <p:nvSpPr>
          <p:cNvPr id="9" name="Content Placeholder 2">
            <a:extLst>
              <a:ext uri="{FF2B5EF4-FFF2-40B4-BE49-F238E27FC236}">
                <a16:creationId xmlns:a16="http://schemas.microsoft.com/office/drawing/2014/main" id="{5A3E7891-A148-E045-BADD-0ADAB891ED0D}"/>
              </a:ext>
            </a:extLst>
          </p:cNvPr>
          <p:cNvSpPr>
            <a:spLocks noGrp="1"/>
          </p:cNvSpPr>
          <p:nvPr>
            <p:ph idx="15" hasCustomPrompt="1"/>
          </p:nvPr>
        </p:nvSpPr>
        <p:spPr>
          <a:xfrm>
            <a:off x="528650" y="1828800"/>
            <a:ext cx="8150448" cy="2996803"/>
          </a:xfrm>
        </p:spPr>
        <p:txBody>
          <a:bodyPr lIns="0" tIns="0" rIns="0" bIns="0">
            <a:normAutofit/>
          </a:bodyPr>
          <a:lstStyle>
            <a:lvl1pPr marL="0" indent="0">
              <a:buNone/>
              <a:defRPr sz="1100" b="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minim </a:t>
            </a:r>
            <a:r>
              <a:rPr lang="en-US" dirty="0" err="1"/>
              <a:t>vadipiscing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minim </a:t>
            </a:r>
            <a:r>
              <a:rPr lang="en-US" dirty="0" err="1"/>
              <a:t>est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ullamcorperem</a:t>
            </a:r>
            <a:r>
              <a:rPr lang="en-US" dirty="0"/>
              <a:t>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volutpatewrt</a:t>
            </a:r>
            <a:r>
              <a:rPr lang="en-US" dirty="0"/>
              <a:t> </a:t>
            </a:r>
            <a:r>
              <a:rPr lang="en-US" dirty="0" err="1"/>
              <a:t>wisi</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a:t>
            </a:r>
          </a:p>
        </p:txBody>
      </p:sp>
      <p:pic>
        <p:nvPicPr>
          <p:cNvPr id="10" name="Picture 9">
            <a:extLst>
              <a:ext uri="{FF2B5EF4-FFF2-40B4-BE49-F238E27FC236}">
                <a16:creationId xmlns:a16="http://schemas.microsoft.com/office/drawing/2014/main" id="{20BCE060-CDB5-E14A-A71B-5BD1FA1E46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499" y="71783"/>
            <a:ext cx="1291871" cy="463740"/>
          </a:xfrm>
          <a:prstGeom prst="rect">
            <a:avLst/>
          </a:prstGeom>
        </p:spPr>
      </p:pic>
      <p:sp>
        <p:nvSpPr>
          <p:cNvPr id="15" name="Content Placeholder 2">
            <a:extLst>
              <a:ext uri="{FF2B5EF4-FFF2-40B4-BE49-F238E27FC236}">
                <a16:creationId xmlns:a16="http://schemas.microsoft.com/office/drawing/2014/main" id="{E22499CA-5489-6742-BF08-1F76F908A31A}"/>
              </a:ext>
            </a:extLst>
          </p:cNvPr>
          <p:cNvSpPr>
            <a:spLocks noGrp="1"/>
          </p:cNvSpPr>
          <p:nvPr>
            <p:ph idx="1" hasCustomPrompt="1"/>
          </p:nvPr>
        </p:nvSpPr>
        <p:spPr>
          <a:xfrm>
            <a:off x="528650" y="772220"/>
            <a:ext cx="4504053" cy="376054"/>
          </a:xfrm>
        </p:spPr>
        <p:txBody>
          <a:bodyPr lIns="0" rIns="90000">
            <a:noAutofit/>
          </a:bodyPr>
          <a:lstStyle>
            <a:lvl1pPr>
              <a:buNone/>
              <a:defRPr sz="2800" b="1">
                <a:solidFill>
                  <a:srgbClr val="0C2340"/>
                </a:solidFill>
                <a:latin typeface="Arial" panose="020B0604020202020204" pitchFamily="34" charset="0"/>
                <a:cs typeface="Arial" panose="020B0604020202020204" pitchFamily="34" charset="0"/>
              </a:defRPr>
            </a:lvl1pPr>
          </a:lstStyle>
          <a:p>
            <a:r>
              <a:rPr lang="en-US" dirty="0"/>
              <a:t>Title Here</a:t>
            </a:r>
          </a:p>
        </p:txBody>
      </p:sp>
      <p:sp>
        <p:nvSpPr>
          <p:cNvPr id="16" name="Content Placeholder 6">
            <a:extLst>
              <a:ext uri="{FF2B5EF4-FFF2-40B4-BE49-F238E27FC236}">
                <a16:creationId xmlns:a16="http://schemas.microsoft.com/office/drawing/2014/main" id="{69B9AACA-8D91-7648-88E4-A6DCDC20FB8C}"/>
              </a:ext>
            </a:extLst>
          </p:cNvPr>
          <p:cNvSpPr>
            <a:spLocks noGrp="1"/>
          </p:cNvSpPr>
          <p:nvPr>
            <p:ph idx="13" hasCustomPrompt="1"/>
          </p:nvPr>
        </p:nvSpPr>
        <p:spPr>
          <a:xfrm>
            <a:off x="528651" y="1223107"/>
            <a:ext cx="4504052" cy="428093"/>
          </a:xfrm>
        </p:spPr>
        <p:txBody>
          <a:bodyPr lIns="0" rIns="90000">
            <a:normAutofit/>
          </a:bodyPr>
          <a:lstStyle>
            <a:lvl1pPr>
              <a:buNone/>
              <a:defRPr sz="2400">
                <a:solidFill>
                  <a:srgbClr val="EE2737"/>
                </a:solidFill>
                <a:latin typeface="Arial" panose="020B0604020202020204" pitchFamily="34" charset="0"/>
                <a:cs typeface="Arial" panose="020B0604020202020204" pitchFamily="34" charset="0"/>
              </a:defRPr>
            </a:lvl1pPr>
          </a:lstStyle>
          <a:p>
            <a:r>
              <a:rPr lang="en-US" dirty="0"/>
              <a:t>Subtitle here</a:t>
            </a:r>
          </a:p>
        </p:txBody>
      </p:sp>
    </p:spTree>
    <p:extLst>
      <p:ext uri="{BB962C8B-B14F-4D97-AF65-F5344CB8AC3E}">
        <p14:creationId xmlns:p14="http://schemas.microsoft.com/office/powerpoint/2010/main" val="2606317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with Tabl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0A852F9-7AD4-1B44-A743-6545AFB05680}"/>
              </a:ext>
            </a:extLst>
          </p:cNvPr>
          <p:cNvGrpSpPr/>
          <p:nvPr userDrawn="1"/>
        </p:nvGrpSpPr>
        <p:grpSpPr>
          <a:xfrm>
            <a:off x="-25220" y="-35351"/>
            <a:ext cx="9209416" cy="632245"/>
            <a:chOff x="2339755" y="3069131"/>
            <a:chExt cx="2060826" cy="174129"/>
          </a:xfrm>
        </p:grpSpPr>
        <p:sp>
          <p:nvSpPr>
            <p:cNvPr id="7" name="Freeform 6">
              <a:extLst>
                <a:ext uri="{FF2B5EF4-FFF2-40B4-BE49-F238E27FC236}">
                  <a16:creationId xmlns:a16="http://schemas.microsoft.com/office/drawing/2014/main" id="{033DE9D1-6D2F-1C4D-8C98-524DBDF6FA51}"/>
                </a:ext>
              </a:extLst>
            </p:cNvPr>
            <p:cNvSpPr/>
            <p:nvPr/>
          </p:nvSpPr>
          <p:spPr>
            <a:xfrm>
              <a:off x="2339755" y="3069131"/>
              <a:ext cx="435110" cy="174129"/>
            </a:xfrm>
            <a:custGeom>
              <a:avLst/>
              <a:gdLst>
                <a:gd name="connsiteX0" fmla="*/ 430251 w 435109"/>
                <a:gd name="connsiteY0" fmla="*/ 5442 h 174128"/>
                <a:gd name="connsiteX1" fmla="*/ 5439 w 435109"/>
                <a:gd name="connsiteY1" fmla="*/ 5442 h 174128"/>
                <a:gd name="connsiteX2" fmla="*/ 5439 w 435109"/>
                <a:gd name="connsiteY2" fmla="*/ 171517 h 174128"/>
                <a:gd name="connsiteX3" fmla="*/ 362809 w 435109"/>
                <a:gd name="connsiteY3" fmla="*/ 171517 h 174128"/>
              </a:gdLst>
              <a:ahLst/>
              <a:cxnLst>
                <a:cxn ang="0">
                  <a:pos x="connsiteX0" y="connsiteY0"/>
                </a:cxn>
                <a:cxn ang="0">
                  <a:pos x="connsiteX1" y="connsiteY1"/>
                </a:cxn>
                <a:cxn ang="0">
                  <a:pos x="connsiteX2" y="connsiteY2"/>
                </a:cxn>
                <a:cxn ang="0">
                  <a:pos x="connsiteX3" y="connsiteY3"/>
                </a:cxn>
              </a:cxnLst>
              <a:rect l="l" t="t" r="r" b="b"/>
              <a:pathLst>
                <a:path w="435109" h="174128">
                  <a:moveTo>
                    <a:pt x="430251" y="5442"/>
                  </a:moveTo>
                  <a:lnTo>
                    <a:pt x="5439" y="5442"/>
                  </a:lnTo>
                  <a:lnTo>
                    <a:pt x="5439" y="171517"/>
                  </a:lnTo>
                  <a:lnTo>
                    <a:pt x="362809" y="171517"/>
                  </a:lnTo>
                  <a:close/>
                </a:path>
              </a:pathLst>
            </a:custGeom>
            <a:solidFill>
              <a:srgbClr val="0C2340"/>
            </a:solidFill>
            <a:ln w="9525" cap="flat">
              <a:noFill/>
              <a:prstDash val="solid"/>
              <a:miter/>
            </a:ln>
          </p:spPr>
          <p:txBody>
            <a:bodyPr rtlCol="0" anchor="ctr"/>
            <a:lstStyle/>
            <a:p>
              <a:endParaRPr lang="en-US" sz="1151"/>
            </a:p>
          </p:txBody>
        </p:sp>
        <p:sp>
          <p:nvSpPr>
            <p:cNvPr id="8" name="Freeform 7">
              <a:extLst>
                <a:ext uri="{FF2B5EF4-FFF2-40B4-BE49-F238E27FC236}">
                  <a16:creationId xmlns:a16="http://schemas.microsoft.com/office/drawing/2014/main" id="{20DA8A86-5831-C640-9C53-14F056519E69}"/>
                </a:ext>
              </a:extLst>
            </p:cNvPr>
            <p:cNvSpPr/>
            <p:nvPr/>
          </p:nvSpPr>
          <p:spPr>
            <a:xfrm>
              <a:off x="2696401" y="3069131"/>
              <a:ext cx="1704180" cy="174129"/>
            </a:xfrm>
            <a:custGeom>
              <a:avLst/>
              <a:gdLst>
                <a:gd name="connsiteX0" fmla="*/ 5439 w 1704180"/>
                <a:gd name="connsiteY0" fmla="*/ 171517 h 174128"/>
                <a:gd name="connsiteX1" fmla="*/ 1703165 w 1704180"/>
                <a:gd name="connsiteY1" fmla="*/ 171517 h 174128"/>
                <a:gd name="connsiteX2" fmla="*/ 1703165 w 1704180"/>
                <a:gd name="connsiteY2" fmla="*/ 5442 h 174128"/>
                <a:gd name="connsiteX3" fmla="*/ 73606 w 1704180"/>
                <a:gd name="connsiteY3" fmla="*/ 5442 h 174128"/>
              </a:gdLst>
              <a:ahLst/>
              <a:cxnLst>
                <a:cxn ang="0">
                  <a:pos x="connsiteX0" y="connsiteY0"/>
                </a:cxn>
                <a:cxn ang="0">
                  <a:pos x="connsiteX1" y="connsiteY1"/>
                </a:cxn>
                <a:cxn ang="0">
                  <a:pos x="connsiteX2" y="connsiteY2"/>
                </a:cxn>
                <a:cxn ang="0">
                  <a:pos x="connsiteX3" y="connsiteY3"/>
                </a:cxn>
              </a:cxnLst>
              <a:rect l="l" t="t" r="r" b="b"/>
              <a:pathLst>
                <a:path w="1704180" h="174128">
                  <a:moveTo>
                    <a:pt x="5439" y="171517"/>
                  </a:moveTo>
                  <a:lnTo>
                    <a:pt x="1703165" y="171517"/>
                  </a:lnTo>
                  <a:lnTo>
                    <a:pt x="1703165" y="5442"/>
                  </a:lnTo>
                  <a:lnTo>
                    <a:pt x="73606" y="5442"/>
                  </a:lnTo>
                  <a:close/>
                </a:path>
              </a:pathLst>
            </a:custGeom>
            <a:solidFill>
              <a:srgbClr val="EE2737"/>
            </a:solidFill>
            <a:ln w="9525" cap="flat">
              <a:noFill/>
              <a:prstDash val="solid"/>
              <a:miter/>
            </a:ln>
          </p:spPr>
          <p:txBody>
            <a:bodyPr rtlCol="0" anchor="ctr"/>
            <a:lstStyle/>
            <a:p>
              <a:endParaRPr lang="en-US" sz="1151" dirty="0"/>
            </a:p>
          </p:txBody>
        </p:sp>
      </p:grpSp>
      <p:pic>
        <p:nvPicPr>
          <p:cNvPr id="10" name="Picture 9">
            <a:extLst>
              <a:ext uri="{FF2B5EF4-FFF2-40B4-BE49-F238E27FC236}">
                <a16:creationId xmlns:a16="http://schemas.microsoft.com/office/drawing/2014/main" id="{20BCE060-CDB5-E14A-A71B-5BD1FA1E46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499" y="71783"/>
            <a:ext cx="1291871" cy="463740"/>
          </a:xfrm>
          <a:prstGeom prst="rect">
            <a:avLst/>
          </a:prstGeom>
        </p:spPr>
      </p:pic>
      <p:sp>
        <p:nvSpPr>
          <p:cNvPr id="4" name="Table Placeholder 3">
            <a:extLst>
              <a:ext uri="{FF2B5EF4-FFF2-40B4-BE49-F238E27FC236}">
                <a16:creationId xmlns:a16="http://schemas.microsoft.com/office/drawing/2014/main" id="{A41CD229-A8C7-E843-9C2B-3DDC0AED0F8E}"/>
              </a:ext>
            </a:extLst>
          </p:cNvPr>
          <p:cNvSpPr>
            <a:spLocks noGrp="1"/>
          </p:cNvSpPr>
          <p:nvPr>
            <p:ph type="tbl" sz="quarter" idx="10"/>
          </p:nvPr>
        </p:nvSpPr>
        <p:spPr>
          <a:xfrm>
            <a:off x="3434763" y="1844168"/>
            <a:ext cx="5180587" cy="2780847"/>
          </a:xfrm>
        </p:spPr>
        <p:txBody>
          <a:bodyPr/>
          <a:lstStyle/>
          <a:p>
            <a:endParaRPr lang="en-AE"/>
          </a:p>
        </p:txBody>
      </p:sp>
      <p:sp>
        <p:nvSpPr>
          <p:cNvPr id="9" name="Content Placeholder 2">
            <a:extLst>
              <a:ext uri="{FF2B5EF4-FFF2-40B4-BE49-F238E27FC236}">
                <a16:creationId xmlns:a16="http://schemas.microsoft.com/office/drawing/2014/main" id="{2D846B75-F093-B74E-9749-E312D5B8D41B}"/>
              </a:ext>
            </a:extLst>
          </p:cNvPr>
          <p:cNvSpPr>
            <a:spLocks noGrp="1"/>
          </p:cNvSpPr>
          <p:nvPr>
            <p:ph idx="15" hasCustomPrompt="1"/>
          </p:nvPr>
        </p:nvSpPr>
        <p:spPr>
          <a:xfrm>
            <a:off x="528650" y="1844168"/>
            <a:ext cx="2544963" cy="2780847"/>
          </a:xfrm>
        </p:spPr>
        <p:txBody>
          <a:bodyPr lIns="0" tIns="0" rIns="0" bIns="0">
            <a:normAutofit/>
          </a:bodyPr>
          <a:lstStyle>
            <a:lvl1pPr marL="0" indent="0">
              <a:buNone/>
              <a:defRPr sz="1100" b="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minim </a:t>
            </a:r>
            <a:r>
              <a:rPr lang="en-US" dirty="0" err="1"/>
              <a:t>vadipiscing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minim </a:t>
            </a:r>
            <a:r>
              <a:rPr lang="en-US" dirty="0" err="1"/>
              <a:t>est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ullamcorperem</a:t>
            </a:r>
            <a:r>
              <a:rPr lang="en-US" dirty="0"/>
              <a:t>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volutpatewrt</a:t>
            </a:r>
            <a:r>
              <a:rPr lang="en-US" dirty="0"/>
              <a:t> </a:t>
            </a:r>
            <a:r>
              <a:rPr lang="en-US" dirty="0" err="1"/>
              <a:t>wisi</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a:t>
            </a:r>
          </a:p>
        </p:txBody>
      </p:sp>
      <p:sp>
        <p:nvSpPr>
          <p:cNvPr id="13" name="Content Placeholder 2">
            <a:extLst>
              <a:ext uri="{FF2B5EF4-FFF2-40B4-BE49-F238E27FC236}">
                <a16:creationId xmlns:a16="http://schemas.microsoft.com/office/drawing/2014/main" id="{C1CE2514-0539-B543-870E-8DB0CF501D18}"/>
              </a:ext>
            </a:extLst>
          </p:cNvPr>
          <p:cNvSpPr>
            <a:spLocks noGrp="1"/>
          </p:cNvSpPr>
          <p:nvPr>
            <p:ph idx="1" hasCustomPrompt="1"/>
          </p:nvPr>
        </p:nvSpPr>
        <p:spPr>
          <a:xfrm>
            <a:off x="528650" y="772220"/>
            <a:ext cx="4504053" cy="376054"/>
          </a:xfrm>
        </p:spPr>
        <p:txBody>
          <a:bodyPr lIns="0" rIns="90000">
            <a:noAutofit/>
          </a:bodyPr>
          <a:lstStyle>
            <a:lvl1pPr>
              <a:buNone/>
              <a:defRPr sz="2800" b="1">
                <a:solidFill>
                  <a:srgbClr val="0C2340"/>
                </a:solidFill>
                <a:latin typeface="Arial" panose="020B0604020202020204" pitchFamily="34" charset="0"/>
                <a:cs typeface="Arial" panose="020B0604020202020204" pitchFamily="34" charset="0"/>
              </a:defRPr>
            </a:lvl1pPr>
          </a:lstStyle>
          <a:p>
            <a:r>
              <a:rPr lang="en-US" dirty="0"/>
              <a:t>Title Here</a:t>
            </a:r>
          </a:p>
        </p:txBody>
      </p:sp>
      <p:sp>
        <p:nvSpPr>
          <p:cNvPr id="15" name="Content Placeholder 6">
            <a:extLst>
              <a:ext uri="{FF2B5EF4-FFF2-40B4-BE49-F238E27FC236}">
                <a16:creationId xmlns:a16="http://schemas.microsoft.com/office/drawing/2014/main" id="{D5C79A4F-B50D-B349-AC6C-C938EA93B232}"/>
              </a:ext>
            </a:extLst>
          </p:cNvPr>
          <p:cNvSpPr>
            <a:spLocks noGrp="1"/>
          </p:cNvSpPr>
          <p:nvPr>
            <p:ph idx="13" hasCustomPrompt="1"/>
          </p:nvPr>
        </p:nvSpPr>
        <p:spPr>
          <a:xfrm>
            <a:off x="528651" y="1223107"/>
            <a:ext cx="4504052" cy="428093"/>
          </a:xfrm>
        </p:spPr>
        <p:txBody>
          <a:bodyPr lIns="0" rIns="90000">
            <a:normAutofit/>
          </a:bodyPr>
          <a:lstStyle>
            <a:lvl1pPr>
              <a:buNone/>
              <a:defRPr sz="2400">
                <a:solidFill>
                  <a:srgbClr val="EE2737"/>
                </a:solidFill>
                <a:latin typeface="Arial" panose="020B0604020202020204" pitchFamily="34" charset="0"/>
                <a:cs typeface="Arial" panose="020B0604020202020204" pitchFamily="34" charset="0"/>
              </a:defRPr>
            </a:lvl1pPr>
          </a:lstStyle>
          <a:p>
            <a:r>
              <a:rPr lang="en-US" dirty="0"/>
              <a:t>Subtitle here</a:t>
            </a:r>
          </a:p>
        </p:txBody>
      </p:sp>
    </p:spTree>
    <p:extLst>
      <p:ext uri="{BB962C8B-B14F-4D97-AF65-F5344CB8AC3E}">
        <p14:creationId xmlns:p14="http://schemas.microsoft.com/office/powerpoint/2010/main" val="207904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with Video">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E780CF2-6F4A-E048-9DEA-7D7217DA0454}"/>
              </a:ext>
            </a:extLst>
          </p:cNvPr>
          <p:cNvGrpSpPr/>
          <p:nvPr userDrawn="1"/>
        </p:nvGrpSpPr>
        <p:grpSpPr>
          <a:xfrm>
            <a:off x="-25220" y="-35351"/>
            <a:ext cx="9209416" cy="632245"/>
            <a:chOff x="2339755" y="3069131"/>
            <a:chExt cx="2060826" cy="174129"/>
          </a:xfrm>
        </p:grpSpPr>
        <p:sp>
          <p:nvSpPr>
            <p:cNvPr id="7" name="Freeform 6">
              <a:extLst>
                <a:ext uri="{FF2B5EF4-FFF2-40B4-BE49-F238E27FC236}">
                  <a16:creationId xmlns:a16="http://schemas.microsoft.com/office/drawing/2014/main" id="{623A477B-2FE3-2247-9A98-4802AFD84BA1}"/>
                </a:ext>
              </a:extLst>
            </p:cNvPr>
            <p:cNvSpPr/>
            <p:nvPr/>
          </p:nvSpPr>
          <p:spPr>
            <a:xfrm>
              <a:off x="2339755" y="3069131"/>
              <a:ext cx="435110" cy="174129"/>
            </a:xfrm>
            <a:custGeom>
              <a:avLst/>
              <a:gdLst>
                <a:gd name="connsiteX0" fmla="*/ 430251 w 435109"/>
                <a:gd name="connsiteY0" fmla="*/ 5442 h 174128"/>
                <a:gd name="connsiteX1" fmla="*/ 5439 w 435109"/>
                <a:gd name="connsiteY1" fmla="*/ 5442 h 174128"/>
                <a:gd name="connsiteX2" fmla="*/ 5439 w 435109"/>
                <a:gd name="connsiteY2" fmla="*/ 171517 h 174128"/>
                <a:gd name="connsiteX3" fmla="*/ 362809 w 435109"/>
                <a:gd name="connsiteY3" fmla="*/ 171517 h 174128"/>
              </a:gdLst>
              <a:ahLst/>
              <a:cxnLst>
                <a:cxn ang="0">
                  <a:pos x="connsiteX0" y="connsiteY0"/>
                </a:cxn>
                <a:cxn ang="0">
                  <a:pos x="connsiteX1" y="connsiteY1"/>
                </a:cxn>
                <a:cxn ang="0">
                  <a:pos x="connsiteX2" y="connsiteY2"/>
                </a:cxn>
                <a:cxn ang="0">
                  <a:pos x="connsiteX3" y="connsiteY3"/>
                </a:cxn>
              </a:cxnLst>
              <a:rect l="l" t="t" r="r" b="b"/>
              <a:pathLst>
                <a:path w="435109" h="174128">
                  <a:moveTo>
                    <a:pt x="430251" y="5442"/>
                  </a:moveTo>
                  <a:lnTo>
                    <a:pt x="5439" y="5442"/>
                  </a:lnTo>
                  <a:lnTo>
                    <a:pt x="5439" y="171517"/>
                  </a:lnTo>
                  <a:lnTo>
                    <a:pt x="362809" y="171517"/>
                  </a:lnTo>
                  <a:close/>
                </a:path>
              </a:pathLst>
            </a:custGeom>
            <a:solidFill>
              <a:srgbClr val="0C2340"/>
            </a:solidFill>
            <a:ln w="9525" cap="flat">
              <a:noFill/>
              <a:prstDash val="solid"/>
              <a:miter/>
            </a:ln>
          </p:spPr>
          <p:txBody>
            <a:bodyPr rtlCol="0" anchor="ctr"/>
            <a:lstStyle/>
            <a:p>
              <a:endParaRPr lang="en-US" sz="1151"/>
            </a:p>
          </p:txBody>
        </p:sp>
        <p:sp>
          <p:nvSpPr>
            <p:cNvPr id="8" name="Freeform 7">
              <a:extLst>
                <a:ext uri="{FF2B5EF4-FFF2-40B4-BE49-F238E27FC236}">
                  <a16:creationId xmlns:a16="http://schemas.microsoft.com/office/drawing/2014/main" id="{06D2DE31-04E0-5044-A92D-9B192616FB12}"/>
                </a:ext>
              </a:extLst>
            </p:cNvPr>
            <p:cNvSpPr/>
            <p:nvPr/>
          </p:nvSpPr>
          <p:spPr>
            <a:xfrm>
              <a:off x="2696401" y="3069131"/>
              <a:ext cx="1704180" cy="174129"/>
            </a:xfrm>
            <a:custGeom>
              <a:avLst/>
              <a:gdLst>
                <a:gd name="connsiteX0" fmla="*/ 5439 w 1704180"/>
                <a:gd name="connsiteY0" fmla="*/ 171517 h 174128"/>
                <a:gd name="connsiteX1" fmla="*/ 1703165 w 1704180"/>
                <a:gd name="connsiteY1" fmla="*/ 171517 h 174128"/>
                <a:gd name="connsiteX2" fmla="*/ 1703165 w 1704180"/>
                <a:gd name="connsiteY2" fmla="*/ 5442 h 174128"/>
                <a:gd name="connsiteX3" fmla="*/ 73606 w 1704180"/>
                <a:gd name="connsiteY3" fmla="*/ 5442 h 174128"/>
              </a:gdLst>
              <a:ahLst/>
              <a:cxnLst>
                <a:cxn ang="0">
                  <a:pos x="connsiteX0" y="connsiteY0"/>
                </a:cxn>
                <a:cxn ang="0">
                  <a:pos x="connsiteX1" y="connsiteY1"/>
                </a:cxn>
                <a:cxn ang="0">
                  <a:pos x="connsiteX2" y="connsiteY2"/>
                </a:cxn>
                <a:cxn ang="0">
                  <a:pos x="connsiteX3" y="connsiteY3"/>
                </a:cxn>
              </a:cxnLst>
              <a:rect l="l" t="t" r="r" b="b"/>
              <a:pathLst>
                <a:path w="1704180" h="174128">
                  <a:moveTo>
                    <a:pt x="5439" y="171517"/>
                  </a:moveTo>
                  <a:lnTo>
                    <a:pt x="1703165" y="171517"/>
                  </a:lnTo>
                  <a:lnTo>
                    <a:pt x="1703165" y="5442"/>
                  </a:lnTo>
                  <a:lnTo>
                    <a:pt x="73606" y="5442"/>
                  </a:lnTo>
                  <a:close/>
                </a:path>
              </a:pathLst>
            </a:custGeom>
            <a:solidFill>
              <a:srgbClr val="EE2737"/>
            </a:solidFill>
            <a:ln w="9525" cap="flat">
              <a:noFill/>
              <a:prstDash val="solid"/>
              <a:miter/>
            </a:ln>
          </p:spPr>
          <p:txBody>
            <a:bodyPr rtlCol="0" anchor="ctr"/>
            <a:lstStyle/>
            <a:p>
              <a:endParaRPr lang="en-US" sz="1151" dirty="0"/>
            </a:p>
          </p:txBody>
        </p:sp>
      </p:grpSp>
      <p:pic>
        <p:nvPicPr>
          <p:cNvPr id="9" name="Picture 8">
            <a:extLst>
              <a:ext uri="{FF2B5EF4-FFF2-40B4-BE49-F238E27FC236}">
                <a16:creationId xmlns:a16="http://schemas.microsoft.com/office/drawing/2014/main" id="{DDA2DC73-96A7-E942-9DE8-1C66FBF492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499" y="71783"/>
            <a:ext cx="1291871" cy="463740"/>
          </a:xfrm>
          <a:prstGeom prst="rect">
            <a:avLst/>
          </a:prstGeom>
        </p:spPr>
      </p:pic>
      <p:sp>
        <p:nvSpPr>
          <p:cNvPr id="11" name="Media Placeholder 10">
            <a:extLst>
              <a:ext uri="{FF2B5EF4-FFF2-40B4-BE49-F238E27FC236}">
                <a16:creationId xmlns:a16="http://schemas.microsoft.com/office/drawing/2014/main" id="{A1C2A8BB-52A0-4849-8A01-56A5EF2BE4CE}"/>
              </a:ext>
            </a:extLst>
          </p:cNvPr>
          <p:cNvSpPr>
            <a:spLocks noGrp="1"/>
          </p:cNvSpPr>
          <p:nvPr>
            <p:ph type="media" sz="quarter" idx="10"/>
          </p:nvPr>
        </p:nvSpPr>
        <p:spPr>
          <a:xfrm>
            <a:off x="528650" y="1944304"/>
            <a:ext cx="8095585" cy="2733942"/>
          </a:xfrm>
        </p:spPr>
        <p:txBody>
          <a:bodyPr/>
          <a:lstStyle/>
          <a:p>
            <a:endParaRPr lang="en-AE"/>
          </a:p>
        </p:txBody>
      </p:sp>
      <p:sp>
        <p:nvSpPr>
          <p:cNvPr id="12" name="Content Placeholder 2">
            <a:extLst>
              <a:ext uri="{FF2B5EF4-FFF2-40B4-BE49-F238E27FC236}">
                <a16:creationId xmlns:a16="http://schemas.microsoft.com/office/drawing/2014/main" id="{8EAF7DB2-A164-2841-BC3D-C1628716932E}"/>
              </a:ext>
            </a:extLst>
          </p:cNvPr>
          <p:cNvSpPr>
            <a:spLocks noGrp="1"/>
          </p:cNvSpPr>
          <p:nvPr>
            <p:ph idx="1" hasCustomPrompt="1"/>
          </p:nvPr>
        </p:nvSpPr>
        <p:spPr>
          <a:xfrm>
            <a:off x="528650" y="772220"/>
            <a:ext cx="4504053" cy="376054"/>
          </a:xfrm>
        </p:spPr>
        <p:txBody>
          <a:bodyPr lIns="0" rIns="90000">
            <a:noAutofit/>
          </a:bodyPr>
          <a:lstStyle>
            <a:lvl1pPr>
              <a:buNone/>
              <a:defRPr sz="2800" b="1">
                <a:solidFill>
                  <a:srgbClr val="0C2340"/>
                </a:solidFill>
                <a:latin typeface="Arial" panose="020B0604020202020204" pitchFamily="34" charset="0"/>
                <a:cs typeface="Arial" panose="020B0604020202020204" pitchFamily="34" charset="0"/>
              </a:defRPr>
            </a:lvl1pPr>
          </a:lstStyle>
          <a:p>
            <a:r>
              <a:rPr lang="en-US" dirty="0"/>
              <a:t>Title Here</a:t>
            </a:r>
          </a:p>
        </p:txBody>
      </p:sp>
      <p:sp>
        <p:nvSpPr>
          <p:cNvPr id="13" name="Content Placeholder 6">
            <a:extLst>
              <a:ext uri="{FF2B5EF4-FFF2-40B4-BE49-F238E27FC236}">
                <a16:creationId xmlns:a16="http://schemas.microsoft.com/office/drawing/2014/main" id="{2269389C-6A0F-3146-856A-45F688010315}"/>
              </a:ext>
            </a:extLst>
          </p:cNvPr>
          <p:cNvSpPr>
            <a:spLocks noGrp="1"/>
          </p:cNvSpPr>
          <p:nvPr>
            <p:ph idx="13" hasCustomPrompt="1"/>
          </p:nvPr>
        </p:nvSpPr>
        <p:spPr>
          <a:xfrm>
            <a:off x="528651" y="1223107"/>
            <a:ext cx="4504052" cy="428093"/>
          </a:xfrm>
        </p:spPr>
        <p:txBody>
          <a:bodyPr lIns="0" rIns="90000">
            <a:normAutofit/>
          </a:bodyPr>
          <a:lstStyle>
            <a:lvl1pPr>
              <a:buNone/>
              <a:defRPr sz="2400">
                <a:solidFill>
                  <a:srgbClr val="EE2737"/>
                </a:solidFill>
                <a:latin typeface="Arial" panose="020B0604020202020204" pitchFamily="34" charset="0"/>
                <a:cs typeface="Arial" panose="020B0604020202020204" pitchFamily="34" charset="0"/>
              </a:defRPr>
            </a:lvl1pPr>
          </a:lstStyle>
          <a:p>
            <a:r>
              <a:rPr lang="en-US" dirty="0"/>
              <a:t>Subtitle here</a:t>
            </a:r>
          </a:p>
        </p:txBody>
      </p:sp>
    </p:spTree>
    <p:extLst>
      <p:ext uri="{BB962C8B-B14F-4D97-AF65-F5344CB8AC3E}">
        <p14:creationId xmlns:p14="http://schemas.microsoft.com/office/powerpoint/2010/main" val="2658353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3C92CBC-9CB0-4A44-822C-A174CE0E07DB}"/>
              </a:ext>
            </a:extLst>
          </p:cNvPr>
          <p:cNvSpPr>
            <a:spLocks noGrp="1"/>
          </p:cNvSpPr>
          <p:nvPr>
            <p:ph type="pic" sz="quarter" idx="10"/>
          </p:nvPr>
        </p:nvSpPr>
        <p:spPr>
          <a:xfrm>
            <a:off x="0" y="590544"/>
            <a:ext cx="9144000" cy="4552956"/>
          </a:xfrm>
        </p:spPr>
        <p:txBody>
          <a:bodyPr/>
          <a:lstStyle>
            <a:lvl1pPr>
              <a:buNone/>
              <a:defRPr/>
            </a:lvl1pPr>
          </a:lstStyle>
          <a:p>
            <a:endParaRPr lang="en-AE" dirty="0"/>
          </a:p>
        </p:txBody>
      </p:sp>
      <p:grpSp>
        <p:nvGrpSpPr>
          <p:cNvPr id="5" name="Group 4">
            <a:extLst>
              <a:ext uri="{FF2B5EF4-FFF2-40B4-BE49-F238E27FC236}">
                <a16:creationId xmlns:a16="http://schemas.microsoft.com/office/drawing/2014/main" id="{BA42D218-E871-8043-9BEB-2660D2C849CF}"/>
              </a:ext>
            </a:extLst>
          </p:cNvPr>
          <p:cNvGrpSpPr/>
          <p:nvPr userDrawn="1"/>
        </p:nvGrpSpPr>
        <p:grpSpPr>
          <a:xfrm>
            <a:off x="-25220" y="-35351"/>
            <a:ext cx="9209416" cy="632245"/>
            <a:chOff x="2339755" y="3069131"/>
            <a:chExt cx="2060826" cy="174129"/>
          </a:xfrm>
        </p:grpSpPr>
        <p:sp>
          <p:nvSpPr>
            <p:cNvPr id="6" name="Freeform 5">
              <a:extLst>
                <a:ext uri="{FF2B5EF4-FFF2-40B4-BE49-F238E27FC236}">
                  <a16:creationId xmlns:a16="http://schemas.microsoft.com/office/drawing/2014/main" id="{9672E749-E54B-9A4D-9BF0-D30E27A5CAAE}"/>
                </a:ext>
              </a:extLst>
            </p:cNvPr>
            <p:cNvSpPr/>
            <p:nvPr/>
          </p:nvSpPr>
          <p:spPr>
            <a:xfrm>
              <a:off x="2339755" y="3069131"/>
              <a:ext cx="435110" cy="174129"/>
            </a:xfrm>
            <a:custGeom>
              <a:avLst/>
              <a:gdLst>
                <a:gd name="connsiteX0" fmla="*/ 430251 w 435109"/>
                <a:gd name="connsiteY0" fmla="*/ 5442 h 174128"/>
                <a:gd name="connsiteX1" fmla="*/ 5439 w 435109"/>
                <a:gd name="connsiteY1" fmla="*/ 5442 h 174128"/>
                <a:gd name="connsiteX2" fmla="*/ 5439 w 435109"/>
                <a:gd name="connsiteY2" fmla="*/ 171517 h 174128"/>
                <a:gd name="connsiteX3" fmla="*/ 362809 w 435109"/>
                <a:gd name="connsiteY3" fmla="*/ 171517 h 174128"/>
              </a:gdLst>
              <a:ahLst/>
              <a:cxnLst>
                <a:cxn ang="0">
                  <a:pos x="connsiteX0" y="connsiteY0"/>
                </a:cxn>
                <a:cxn ang="0">
                  <a:pos x="connsiteX1" y="connsiteY1"/>
                </a:cxn>
                <a:cxn ang="0">
                  <a:pos x="connsiteX2" y="connsiteY2"/>
                </a:cxn>
                <a:cxn ang="0">
                  <a:pos x="connsiteX3" y="connsiteY3"/>
                </a:cxn>
              </a:cxnLst>
              <a:rect l="l" t="t" r="r" b="b"/>
              <a:pathLst>
                <a:path w="435109" h="174128">
                  <a:moveTo>
                    <a:pt x="430251" y="5442"/>
                  </a:moveTo>
                  <a:lnTo>
                    <a:pt x="5439" y="5442"/>
                  </a:lnTo>
                  <a:lnTo>
                    <a:pt x="5439" y="171517"/>
                  </a:lnTo>
                  <a:lnTo>
                    <a:pt x="362809" y="171517"/>
                  </a:lnTo>
                  <a:close/>
                </a:path>
              </a:pathLst>
            </a:custGeom>
            <a:solidFill>
              <a:srgbClr val="0C2340"/>
            </a:solidFill>
            <a:ln w="9525" cap="flat">
              <a:noFill/>
              <a:prstDash val="solid"/>
              <a:miter/>
            </a:ln>
          </p:spPr>
          <p:txBody>
            <a:bodyPr rtlCol="0" anchor="ctr"/>
            <a:lstStyle/>
            <a:p>
              <a:endParaRPr lang="en-US" sz="1151"/>
            </a:p>
          </p:txBody>
        </p:sp>
        <p:sp>
          <p:nvSpPr>
            <p:cNvPr id="7" name="Freeform 6">
              <a:extLst>
                <a:ext uri="{FF2B5EF4-FFF2-40B4-BE49-F238E27FC236}">
                  <a16:creationId xmlns:a16="http://schemas.microsoft.com/office/drawing/2014/main" id="{EDBA13A8-00EB-9A45-9658-3EB89101B3CB}"/>
                </a:ext>
              </a:extLst>
            </p:cNvPr>
            <p:cNvSpPr/>
            <p:nvPr/>
          </p:nvSpPr>
          <p:spPr>
            <a:xfrm>
              <a:off x="2696401" y="3069131"/>
              <a:ext cx="1704180" cy="174129"/>
            </a:xfrm>
            <a:custGeom>
              <a:avLst/>
              <a:gdLst>
                <a:gd name="connsiteX0" fmla="*/ 5439 w 1704180"/>
                <a:gd name="connsiteY0" fmla="*/ 171517 h 174128"/>
                <a:gd name="connsiteX1" fmla="*/ 1703165 w 1704180"/>
                <a:gd name="connsiteY1" fmla="*/ 171517 h 174128"/>
                <a:gd name="connsiteX2" fmla="*/ 1703165 w 1704180"/>
                <a:gd name="connsiteY2" fmla="*/ 5442 h 174128"/>
                <a:gd name="connsiteX3" fmla="*/ 73606 w 1704180"/>
                <a:gd name="connsiteY3" fmla="*/ 5442 h 174128"/>
              </a:gdLst>
              <a:ahLst/>
              <a:cxnLst>
                <a:cxn ang="0">
                  <a:pos x="connsiteX0" y="connsiteY0"/>
                </a:cxn>
                <a:cxn ang="0">
                  <a:pos x="connsiteX1" y="connsiteY1"/>
                </a:cxn>
                <a:cxn ang="0">
                  <a:pos x="connsiteX2" y="connsiteY2"/>
                </a:cxn>
                <a:cxn ang="0">
                  <a:pos x="connsiteX3" y="connsiteY3"/>
                </a:cxn>
              </a:cxnLst>
              <a:rect l="l" t="t" r="r" b="b"/>
              <a:pathLst>
                <a:path w="1704180" h="174128">
                  <a:moveTo>
                    <a:pt x="5439" y="171517"/>
                  </a:moveTo>
                  <a:lnTo>
                    <a:pt x="1703165" y="171517"/>
                  </a:lnTo>
                  <a:lnTo>
                    <a:pt x="1703165" y="5442"/>
                  </a:lnTo>
                  <a:lnTo>
                    <a:pt x="73606" y="5442"/>
                  </a:lnTo>
                  <a:close/>
                </a:path>
              </a:pathLst>
            </a:custGeom>
            <a:solidFill>
              <a:srgbClr val="EE2737"/>
            </a:solidFill>
            <a:ln w="9525" cap="flat">
              <a:noFill/>
              <a:prstDash val="solid"/>
              <a:miter/>
            </a:ln>
          </p:spPr>
          <p:txBody>
            <a:bodyPr rtlCol="0" anchor="ctr"/>
            <a:lstStyle/>
            <a:p>
              <a:endParaRPr lang="en-US" sz="1151" dirty="0"/>
            </a:p>
          </p:txBody>
        </p:sp>
      </p:grpSp>
      <p:pic>
        <p:nvPicPr>
          <p:cNvPr id="8" name="Picture 7">
            <a:extLst>
              <a:ext uri="{FF2B5EF4-FFF2-40B4-BE49-F238E27FC236}">
                <a16:creationId xmlns:a16="http://schemas.microsoft.com/office/drawing/2014/main" id="{95053A3D-76A3-2A4B-8198-AA0281A6BF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499" y="71783"/>
            <a:ext cx="1291871" cy="463740"/>
          </a:xfrm>
          <a:prstGeom prst="rect">
            <a:avLst/>
          </a:prstGeom>
        </p:spPr>
      </p:pic>
      <p:sp>
        <p:nvSpPr>
          <p:cNvPr id="13" name="Content Placeholder 2">
            <a:extLst>
              <a:ext uri="{FF2B5EF4-FFF2-40B4-BE49-F238E27FC236}">
                <a16:creationId xmlns:a16="http://schemas.microsoft.com/office/drawing/2014/main" id="{292DF292-8F32-1D4A-A5D0-3AA0EE8C2FFC}"/>
              </a:ext>
            </a:extLst>
          </p:cNvPr>
          <p:cNvSpPr>
            <a:spLocks noGrp="1"/>
          </p:cNvSpPr>
          <p:nvPr>
            <p:ph idx="15" hasCustomPrompt="1"/>
          </p:nvPr>
        </p:nvSpPr>
        <p:spPr>
          <a:xfrm>
            <a:off x="6400799" y="1969348"/>
            <a:ext cx="2295145" cy="2780847"/>
          </a:xfrm>
          <a:solidFill>
            <a:schemeClr val="bg1">
              <a:alpha val="60000"/>
            </a:schemeClr>
          </a:solidFill>
        </p:spPr>
        <p:txBody>
          <a:bodyPr lIns="108000" tIns="108000" rIns="108000" bIns="108000">
            <a:normAutofit/>
          </a:bodyPr>
          <a:lstStyle>
            <a:lvl1pPr marL="0" indent="0">
              <a:buNone/>
              <a:defRPr sz="1100" b="0">
                <a:solidFill>
                  <a:srgbClr val="0C2340"/>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minim </a:t>
            </a:r>
            <a:r>
              <a:rPr lang="en-US" dirty="0" err="1"/>
              <a:t>vadipiscing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minim </a:t>
            </a:r>
            <a:r>
              <a:rPr lang="en-US" dirty="0" err="1"/>
              <a:t>est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ullamcorperem</a:t>
            </a:r>
            <a:r>
              <a:rPr lang="en-US" dirty="0"/>
              <a:t>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volutpatewrt</a:t>
            </a:r>
            <a:r>
              <a:rPr lang="en-US" dirty="0"/>
              <a:t> </a:t>
            </a:r>
            <a:r>
              <a:rPr lang="en-US" dirty="0" err="1"/>
              <a:t>wisi</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a:t>
            </a:r>
          </a:p>
        </p:txBody>
      </p:sp>
      <p:sp>
        <p:nvSpPr>
          <p:cNvPr id="14" name="Content Placeholder 2">
            <a:extLst>
              <a:ext uri="{FF2B5EF4-FFF2-40B4-BE49-F238E27FC236}">
                <a16:creationId xmlns:a16="http://schemas.microsoft.com/office/drawing/2014/main" id="{D3035E98-31EF-EC4C-9B60-AE7AB0A6DF5B}"/>
              </a:ext>
            </a:extLst>
          </p:cNvPr>
          <p:cNvSpPr>
            <a:spLocks noGrp="1"/>
          </p:cNvSpPr>
          <p:nvPr>
            <p:ph idx="1" hasCustomPrompt="1"/>
          </p:nvPr>
        </p:nvSpPr>
        <p:spPr>
          <a:xfrm>
            <a:off x="6400799" y="943798"/>
            <a:ext cx="2295146" cy="912433"/>
          </a:xfrm>
          <a:solidFill>
            <a:schemeClr val="bg1">
              <a:alpha val="60000"/>
            </a:schemeClr>
          </a:solidFill>
        </p:spPr>
        <p:txBody>
          <a:bodyPr lIns="108000" tIns="72000" rIns="108000" bIns="72000">
            <a:noAutofit/>
          </a:bodyPr>
          <a:lstStyle>
            <a:lvl1pPr>
              <a:buNone/>
              <a:defRPr sz="2800" b="1">
                <a:solidFill>
                  <a:srgbClr val="0C2340"/>
                </a:solidFill>
                <a:latin typeface="Arial" panose="020B0604020202020204" pitchFamily="34" charset="0"/>
                <a:cs typeface="Arial" panose="020B0604020202020204" pitchFamily="34" charset="0"/>
              </a:defRPr>
            </a:lvl1pPr>
          </a:lstStyle>
          <a:p>
            <a:r>
              <a:rPr lang="en-US" dirty="0"/>
              <a:t>Title Here</a:t>
            </a:r>
          </a:p>
        </p:txBody>
      </p:sp>
    </p:spTree>
    <p:extLst>
      <p:ext uri="{BB962C8B-B14F-4D97-AF65-F5344CB8AC3E}">
        <p14:creationId xmlns:p14="http://schemas.microsoft.com/office/powerpoint/2010/main" val="4222063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with multiple images">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F6B1FF48-255D-974D-AE51-3AC27BB4272F}"/>
              </a:ext>
            </a:extLst>
          </p:cNvPr>
          <p:cNvSpPr>
            <a:spLocks noGrp="1"/>
          </p:cNvSpPr>
          <p:nvPr>
            <p:ph type="pic" sz="quarter" idx="16"/>
          </p:nvPr>
        </p:nvSpPr>
        <p:spPr>
          <a:xfrm>
            <a:off x="5359325" y="1844169"/>
            <a:ext cx="1474548" cy="1474548"/>
          </a:xfrm>
        </p:spPr>
        <p:txBody>
          <a:bodyPr/>
          <a:lstStyle>
            <a:lvl1pPr>
              <a:defRPr>
                <a:solidFill>
                  <a:srgbClr val="0C2340">
                    <a:alpha val="0"/>
                  </a:srgbClr>
                </a:solidFill>
              </a:defRPr>
            </a:lvl1pPr>
          </a:lstStyle>
          <a:p>
            <a:endParaRPr lang="en-US" dirty="0"/>
          </a:p>
        </p:txBody>
      </p:sp>
      <p:grpSp>
        <p:nvGrpSpPr>
          <p:cNvPr id="6" name="Group 5">
            <a:extLst>
              <a:ext uri="{FF2B5EF4-FFF2-40B4-BE49-F238E27FC236}">
                <a16:creationId xmlns:a16="http://schemas.microsoft.com/office/drawing/2014/main" id="{2AE602B8-5929-644E-A196-9A08C543940B}"/>
              </a:ext>
            </a:extLst>
          </p:cNvPr>
          <p:cNvGrpSpPr/>
          <p:nvPr userDrawn="1"/>
        </p:nvGrpSpPr>
        <p:grpSpPr>
          <a:xfrm>
            <a:off x="-25220" y="-35351"/>
            <a:ext cx="9209416" cy="632245"/>
            <a:chOff x="2339755" y="3069131"/>
            <a:chExt cx="2060826" cy="174129"/>
          </a:xfrm>
        </p:grpSpPr>
        <p:sp>
          <p:nvSpPr>
            <p:cNvPr id="7" name="Freeform 6">
              <a:extLst>
                <a:ext uri="{FF2B5EF4-FFF2-40B4-BE49-F238E27FC236}">
                  <a16:creationId xmlns:a16="http://schemas.microsoft.com/office/drawing/2014/main" id="{06866BC0-A2C6-3A41-AE0C-EAAD096D174A}"/>
                </a:ext>
              </a:extLst>
            </p:cNvPr>
            <p:cNvSpPr/>
            <p:nvPr/>
          </p:nvSpPr>
          <p:spPr>
            <a:xfrm>
              <a:off x="2339755" y="3069131"/>
              <a:ext cx="435110" cy="174129"/>
            </a:xfrm>
            <a:custGeom>
              <a:avLst/>
              <a:gdLst>
                <a:gd name="connsiteX0" fmla="*/ 430251 w 435109"/>
                <a:gd name="connsiteY0" fmla="*/ 5442 h 174128"/>
                <a:gd name="connsiteX1" fmla="*/ 5439 w 435109"/>
                <a:gd name="connsiteY1" fmla="*/ 5442 h 174128"/>
                <a:gd name="connsiteX2" fmla="*/ 5439 w 435109"/>
                <a:gd name="connsiteY2" fmla="*/ 171517 h 174128"/>
                <a:gd name="connsiteX3" fmla="*/ 362809 w 435109"/>
                <a:gd name="connsiteY3" fmla="*/ 171517 h 174128"/>
              </a:gdLst>
              <a:ahLst/>
              <a:cxnLst>
                <a:cxn ang="0">
                  <a:pos x="connsiteX0" y="connsiteY0"/>
                </a:cxn>
                <a:cxn ang="0">
                  <a:pos x="connsiteX1" y="connsiteY1"/>
                </a:cxn>
                <a:cxn ang="0">
                  <a:pos x="connsiteX2" y="connsiteY2"/>
                </a:cxn>
                <a:cxn ang="0">
                  <a:pos x="connsiteX3" y="connsiteY3"/>
                </a:cxn>
              </a:cxnLst>
              <a:rect l="l" t="t" r="r" b="b"/>
              <a:pathLst>
                <a:path w="435109" h="174128">
                  <a:moveTo>
                    <a:pt x="430251" y="5442"/>
                  </a:moveTo>
                  <a:lnTo>
                    <a:pt x="5439" y="5442"/>
                  </a:lnTo>
                  <a:lnTo>
                    <a:pt x="5439" y="171517"/>
                  </a:lnTo>
                  <a:lnTo>
                    <a:pt x="362809" y="171517"/>
                  </a:lnTo>
                  <a:close/>
                </a:path>
              </a:pathLst>
            </a:custGeom>
            <a:solidFill>
              <a:srgbClr val="0C2340"/>
            </a:solidFill>
            <a:ln w="9525" cap="flat">
              <a:noFill/>
              <a:prstDash val="solid"/>
              <a:miter/>
            </a:ln>
          </p:spPr>
          <p:txBody>
            <a:bodyPr rtlCol="0" anchor="ctr"/>
            <a:lstStyle/>
            <a:p>
              <a:endParaRPr lang="en-US" sz="1151"/>
            </a:p>
          </p:txBody>
        </p:sp>
        <p:sp>
          <p:nvSpPr>
            <p:cNvPr id="8" name="Freeform 7">
              <a:extLst>
                <a:ext uri="{FF2B5EF4-FFF2-40B4-BE49-F238E27FC236}">
                  <a16:creationId xmlns:a16="http://schemas.microsoft.com/office/drawing/2014/main" id="{0B018F68-BD63-6F4C-AE41-8B0FE62A7463}"/>
                </a:ext>
              </a:extLst>
            </p:cNvPr>
            <p:cNvSpPr/>
            <p:nvPr/>
          </p:nvSpPr>
          <p:spPr>
            <a:xfrm>
              <a:off x="2696401" y="3069131"/>
              <a:ext cx="1704180" cy="174129"/>
            </a:xfrm>
            <a:custGeom>
              <a:avLst/>
              <a:gdLst>
                <a:gd name="connsiteX0" fmla="*/ 5439 w 1704180"/>
                <a:gd name="connsiteY0" fmla="*/ 171517 h 174128"/>
                <a:gd name="connsiteX1" fmla="*/ 1703165 w 1704180"/>
                <a:gd name="connsiteY1" fmla="*/ 171517 h 174128"/>
                <a:gd name="connsiteX2" fmla="*/ 1703165 w 1704180"/>
                <a:gd name="connsiteY2" fmla="*/ 5442 h 174128"/>
                <a:gd name="connsiteX3" fmla="*/ 73606 w 1704180"/>
                <a:gd name="connsiteY3" fmla="*/ 5442 h 174128"/>
              </a:gdLst>
              <a:ahLst/>
              <a:cxnLst>
                <a:cxn ang="0">
                  <a:pos x="connsiteX0" y="connsiteY0"/>
                </a:cxn>
                <a:cxn ang="0">
                  <a:pos x="connsiteX1" y="connsiteY1"/>
                </a:cxn>
                <a:cxn ang="0">
                  <a:pos x="connsiteX2" y="connsiteY2"/>
                </a:cxn>
                <a:cxn ang="0">
                  <a:pos x="connsiteX3" y="connsiteY3"/>
                </a:cxn>
              </a:cxnLst>
              <a:rect l="l" t="t" r="r" b="b"/>
              <a:pathLst>
                <a:path w="1704180" h="174128">
                  <a:moveTo>
                    <a:pt x="5439" y="171517"/>
                  </a:moveTo>
                  <a:lnTo>
                    <a:pt x="1703165" y="171517"/>
                  </a:lnTo>
                  <a:lnTo>
                    <a:pt x="1703165" y="5442"/>
                  </a:lnTo>
                  <a:lnTo>
                    <a:pt x="73606" y="5442"/>
                  </a:lnTo>
                  <a:close/>
                </a:path>
              </a:pathLst>
            </a:custGeom>
            <a:solidFill>
              <a:srgbClr val="EE2737"/>
            </a:solidFill>
            <a:ln w="9525" cap="flat">
              <a:noFill/>
              <a:prstDash val="solid"/>
              <a:miter/>
            </a:ln>
          </p:spPr>
          <p:txBody>
            <a:bodyPr rtlCol="0" anchor="ctr"/>
            <a:lstStyle/>
            <a:p>
              <a:endParaRPr lang="en-US" sz="1151" dirty="0"/>
            </a:p>
          </p:txBody>
        </p:sp>
      </p:grpSp>
      <p:pic>
        <p:nvPicPr>
          <p:cNvPr id="9" name="Picture 8">
            <a:extLst>
              <a:ext uri="{FF2B5EF4-FFF2-40B4-BE49-F238E27FC236}">
                <a16:creationId xmlns:a16="http://schemas.microsoft.com/office/drawing/2014/main" id="{4102F702-6EAA-2240-98BA-1367502F2A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499" y="71783"/>
            <a:ext cx="1291871" cy="463740"/>
          </a:xfrm>
          <a:prstGeom prst="rect">
            <a:avLst/>
          </a:prstGeom>
        </p:spPr>
      </p:pic>
      <p:sp>
        <p:nvSpPr>
          <p:cNvPr id="10" name="Content Placeholder 2">
            <a:extLst>
              <a:ext uri="{FF2B5EF4-FFF2-40B4-BE49-F238E27FC236}">
                <a16:creationId xmlns:a16="http://schemas.microsoft.com/office/drawing/2014/main" id="{BFFDB43F-A6CD-F44D-B19D-7B8327486EAF}"/>
              </a:ext>
            </a:extLst>
          </p:cNvPr>
          <p:cNvSpPr>
            <a:spLocks noGrp="1"/>
          </p:cNvSpPr>
          <p:nvPr>
            <p:ph idx="15" hasCustomPrompt="1"/>
          </p:nvPr>
        </p:nvSpPr>
        <p:spPr>
          <a:xfrm>
            <a:off x="528650" y="1844168"/>
            <a:ext cx="4432649" cy="2780847"/>
          </a:xfrm>
        </p:spPr>
        <p:txBody>
          <a:bodyPr lIns="0" tIns="0" rIns="0" bIns="0">
            <a:normAutofit/>
          </a:bodyPr>
          <a:lstStyle>
            <a:lvl1pPr marL="0" indent="0">
              <a:buNone/>
              <a:defRPr sz="1100" b="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minim </a:t>
            </a:r>
            <a:r>
              <a:rPr lang="en-US" dirty="0" err="1"/>
              <a:t>vadipiscing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minim </a:t>
            </a:r>
            <a:r>
              <a:rPr lang="en-US" dirty="0" err="1"/>
              <a:t>est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ullamcorperem</a:t>
            </a:r>
            <a:r>
              <a:rPr lang="en-US" dirty="0"/>
              <a:t>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volutpatewrt</a:t>
            </a:r>
            <a:r>
              <a:rPr lang="en-US" dirty="0"/>
              <a:t> </a:t>
            </a:r>
            <a:r>
              <a:rPr lang="en-US" dirty="0" err="1"/>
              <a:t>wisi</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a:t>
            </a:r>
          </a:p>
        </p:txBody>
      </p:sp>
      <p:sp>
        <p:nvSpPr>
          <p:cNvPr id="11" name="Content Placeholder 2">
            <a:extLst>
              <a:ext uri="{FF2B5EF4-FFF2-40B4-BE49-F238E27FC236}">
                <a16:creationId xmlns:a16="http://schemas.microsoft.com/office/drawing/2014/main" id="{1F0EA621-E5C9-1949-AE6F-3B8328AD356A}"/>
              </a:ext>
            </a:extLst>
          </p:cNvPr>
          <p:cNvSpPr>
            <a:spLocks noGrp="1"/>
          </p:cNvSpPr>
          <p:nvPr>
            <p:ph idx="1" hasCustomPrompt="1"/>
          </p:nvPr>
        </p:nvSpPr>
        <p:spPr>
          <a:xfrm>
            <a:off x="528650" y="772220"/>
            <a:ext cx="7844863" cy="376054"/>
          </a:xfrm>
        </p:spPr>
        <p:txBody>
          <a:bodyPr lIns="0" rIns="90000">
            <a:noAutofit/>
          </a:bodyPr>
          <a:lstStyle>
            <a:lvl1pPr>
              <a:buNone/>
              <a:defRPr sz="2800" b="1">
                <a:solidFill>
                  <a:srgbClr val="0C2340"/>
                </a:solidFill>
                <a:latin typeface="Arial" panose="020B0604020202020204" pitchFamily="34" charset="0"/>
                <a:cs typeface="Arial" panose="020B0604020202020204" pitchFamily="34" charset="0"/>
              </a:defRPr>
            </a:lvl1pPr>
          </a:lstStyle>
          <a:p>
            <a:r>
              <a:rPr lang="en-US" dirty="0"/>
              <a:t>Title Here</a:t>
            </a:r>
          </a:p>
        </p:txBody>
      </p:sp>
      <p:sp>
        <p:nvSpPr>
          <p:cNvPr id="12" name="Content Placeholder 6">
            <a:extLst>
              <a:ext uri="{FF2B5EF4-FFF2-40B4-BE49-F238E27FC236}">
                <a16:creationId xmlns:a16="http://schemas.microsoft.com/office/drawing/2014/main" id="{EE8E147C-A398-9448-8C0A-B97425DA7469}"/>
              </a:ext>
            </a:extLst>
          </p:cNvPr>
          <p:cNvSpPr>
            <a:spLocks noGrp="1"/>
          </p:cNvSpPr>
          <p:nvPr>
            <p:ph idx="13" hasCustomPrompt="1"/>
          </p:nvPr>
        </p:nvSpPr>
        <p:spPr>
          <a:xfrm>
            <a:off x="528650" y="1223107"/>
            <a:ext cx="7844861" cy="428093"/>
          </a:xfrm>
        </p:spPr>
        <p:txBody>
          <a:bodyPr lIns="0" rIns="90000">
            <a:normAutofit/>
          </a:bodyPr>
          <a:lstStyle>
            <a:lvl1pPr>
              <a:buNone/>
              <a:defRPr sz="2400">
                <a:solidFill>
                  <a:srgbClr val="EE2737"/>
                </a:solidFill>
                <a:latin typeface="Arial" panose="020B0604020202020204" pitchFamily="34" charset="0"/>
                <a:cs typeface="Arial" panose="020B0604020202020204" pitchFamily="34" charset="0"/>
              </a:defRPr>
            </a:lvl1pPr>
          </a:lstStyle>
          <a:p>
            <a:r>
              <a:rPr lang="en-US" dirty="0"/>
              <a:t>Subtitle here</a:t>
            </a:r>
          </a:p>
        </p:txBody>
      </p:sp>
      <p:sp>
        <p:nvSpPr>
          <p:cNvPr id="13" name="Picture Placeholder 3">
            <a:extLst>
              <a:ext uri="{FF2B5EF4-FFF2-40B4-BE49-F238E27FC236}">
                <a16:creationId xmlns:a16="http://schemas.microsoft.com/office/drawing/2014/main" id="{B8A348B7-E169-9444-8AA7-39C4C381EB92}"/>
              </a:ext>
            </a:extLst>
          </p:cNvPr>
          <p:cNvSpPr>
            <a:spLocks noGrp="1"/>
          </p:cNvSpPr>
          <p:nvPr>
            <p:ph type="pic" sz="quarter" idx="17"/>
          </p:nvPr>
        </p:nvSpPr>
        <p:spPr>
          <a:xfrm>
            <a:off x="6901110" y="1844169"/>
            <a:ext cx="1474548" cy="1474548"/>
          </a:xfrm>
        </p:spPr>
        <p:txBody>
          <a:bodyPr/>
          <a:lstStyle>
            <a:lvl1pPr>
              <a:defRPr>
                <a:solidFill>
                  <a:srgbClr val="0C2340">
                    <a:alpha val="0"/>
                  </a:srgbClr>
                </a:solidFill>
              </a:defRPr>
            </a:lvl1pPr>
          </a:lstStyle>
          <a:p>
            <a:endParaRPr lang="en-US" dirty="0"/>
          </a:p>
        </p:txBody>
      </p:sp>
      <p:sp>
        <p:nvSpPr>
          <p:cNvPr id="16" name="Picture Placeholder 3">
            <a:extLst>
              <a:ext uri="{FF2B5EF4-FFF2-40B4-BE49-F238E27FC236}">
                <a16:creationId xmlns:a16="http://schemas.microsoft.com/office/drawing/2014/main" id="{6323B197-3AD0-DE48-9141-A86602CF53B7}"/>
              </a:ext>
            </a:extLst>
          </p:cNvPr>
          <p:cNvSpPr>
            <a:spLocks noGrp="1"/>
          </p:cNvSpPr>
          <p:nvPr>
            <p:ph type="pic" sz="quarter" idx="18"/>
          </p:nvPr>
        </p:nvSpPr>
        <p:spPr>
          <a:xfrm>
            <a:off x="5359325" y="3384835"/>
            <a:ext cx="1474548" cy="1474548"/>
          </a:xfrm>
        </p:spPr>
        <p:txBody>
          <a:bodyPr/>
          <a:lstStyle>
            <a:lvl1pPr>
              <a:defRPr>
                <a:solidFill>
                  <a:srgbClr val="0C2340">
                    <a:alpha val="0"/>
                  </a:srgbClr>
                </a:solidFill>
              </a:defRPr>
            </a:lvl1pPr>
          </a:lstStyle>
          <a:p>
            <a:endParaRPr lang="en-US" dirty="0"/>
          </a:p>
        </p:txBody>
      </p:sp>
      <p:sp>
        <p:nvSpPr>
          <p:cNvPr id="17" name="Picture Placeholder 3">
            <a:extLst>
              <a:ext uri="{FF2B5EF4-FFF2-40B4-BE49-F238E27FC236}">
                <a16:creationId xmlns:a16="http://schemas.microsoft.com/office/drawing/2014/main" id="{17B054AD-6EB0-D944-B7D0-BA80DA5B5721}"/>
              </a:ext>
            </a:extLst>
          </p:cNvPr>
          <p:cNvSpPr>
            <a:spLocks noGrp="1"/>
          </p:cNvSpPr>
          <p:nvPr>
            <p:ph type="pic" sz="quarter" idx="19"/>
          </p:nvPr>
        </p:nvSpPr>
        <p:spPr>
          <a:xfrm>
            <a:off x="6901110" y="3384835"/>
            <a:ext cx="1474548" cy="1474548"/>
          </a:xfrm>
        </p:spPr>
        <p:txBody>
          <a:bodyPr/>
          <a:lstStyle>
            <a:lvl1pPr>
              <a:defRPr>
                <a:solidFill>
                  <a:srgbClr val="0C2340">
                    <a:alpha val="0"/>
                  </a:srgbClr>
                </a:solidFill>
              </a:defRPr>
            </a:lvl1pPr>
          </a:lstStyle>
          <a:p>
            <a:endParaRPr lang="en-US" dirty="0"/>
          </a:p>
        </p:txBody>
      </p:sp>
    </p:spTree>
    <p:extLst>
      <p:ext uri="{BB962C8B-B14F-4D97-AF65-F5344CB8AC3E}">
        <p14:creationId xmlns:p14="http://schemas.microsoft.com/office/powerpoint/2010/main" val="2464090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444BAD3-A5EC-064C-8BC3-22015FD10ED7}"/>
              </a:ext>
            </a:extLst>
          </p:cNvPr>
          <p:cNvGrpSpPr/>
          <p:nvPr userDrawn="1"/>
        </p:nvGrpSpPr>
        <p:grpSpPr>
          <a:xfrm>
            <a:off x="-25220" y="-35351"/>
            <a:ext cx="9209416" cy="632245"/>
            <a:chOff x="2339755" y="3069131"/>
            <a:chExt cx="2060826" cy="174129"/>
          </a:xfrm>
        </p:grpSpPr>
        <p:sp>
          <p:nvSpPr>
            <p:cNvPr id="6" name="Freeform 5">
              <a:extLst>
                <a:ext uri="{FF2B5EF4-FFF2-40B4-BE49-F238E27FC236}">
                  <a16:creationId xmlns:a16="http://schemas.microsoft.com/office/drawing/2014/main" id="{0745944E-352C-CE44-8D77-AE68EBC83549}"/>
                </a:ext>
              </a:extLst>
            </p:cNvPr>
            <p:cNvSpPr/>
            <p:nvPr/>
          </p:nvSpPr>
          <p:spPr>
            <a:xfrm>
              <a:off x="2339755" y="3069131"/>
              <a:ext cx="435110" cy="174129"/>
            </a:xfrm>
            <a:custGeom>
              <a:avLst/>
              <a:gdLst>
                <a:gd name="connsiteX0" fmla="*/ 430251 w 435109"/>
                <a:gd name="connsiteY0" fmla="*/ 5442 h 174128"/>
                <a:gd name="connsiteX1" fmla="*/ 5439 w 435109"/>
                <a:gd name="connsiteY1" fmla="*/ 5442 h 174128"/>
                <a:gd name="connsiteX2" fmla="*/ 5439 w 435109"/>
                <a:gd name="connsiteY2" fmla="*/ 171517 h 174128"/>
                <a:gd name="connsiteX3" fmla="*/ 362809 w 435109"/>
                <a:gd name="connsiteY3" fmla="*/ 171517 h 174128"/>
              </a:gdLst>
              <a:ahLst/>
              <a:cxnLst>
                <a:cxn ang="0">
                  <a:pos x="connsiteX0" y="connsiteY0"/>
                </a:cxn>
                <a:cxn ang="0">
                  <a:pos x="connsiteX1" y="connsiteY1"/>
                </a:cxn>
                <a:cxn ang="0">
                  <a:pos x="connsiteX2" y="connsiteY2"/>
                </a:cxn>
                <a:cxn ang="0">
                  <a:pos x="connsiteX3" y="connsiteY3"/>
                </a:cxn>
              </a:cxnLst>
              <a:rect l="l" t="t" r="r" b="b"/>
              <a:pathLst>
                <a:path w="435109" h="174128">
                  <a:moveTo>
                    <a:pt x="430251" y="5442"/>
                  </a:moveTo>
                  <a:lnTo>
                    <a:pt x="5439" y="5442"/>
                  </a:lnTo>
                  <a:lnTo>
                    <a:pt x="5439" y="171517"/>
                  </a:lnTo>
                  <a:lnTo>
                    <a:pt x="362809" y="171517"/>
                  </a:lnTo>
                  <a:close/>
                </a:path>
              </a:pathLst>
            </a:custGeom>
            <a:solidFill>
              <a:srgbClr val="0C2340"/>
            </a:solidFill>
            <a:ln w="9525" cap="flat">
              <a:noFill/>
              <a:prstDash val="solid"/>
              <a:miter/>
            </a:ln>
          </p:spPr>
          <p:txBody>
            <a:bodyPr rtlCol="0" anchor="ctr"/>
            <a:lstStyle/>
            <a:p>
              <a:endParaRPr lang="en-US" sz="1151"/>
            </a:p>
          </p:txBody>
        </p:sp>
        <p:sp>
          <p:nvSpPr>
            <p:cNvPr id="7" name="Freeform 6">
              <a:extLst>
                <a:ext uri="{FF2B5EF4-FFF2-40B4-BE49-F238E27FC236}">
                  <a16:creationId xmlns:a16="http://schemas.microsoft.com/office/drawing/2014/main" id="{4F73C3D3-1F8F-E547-9CD1-F65666B1D6FE}"/>
                </a:ext>
              </a:extLst>
            </p:cNvPr>
            <p:cNvSpPr/>
            <p:nvPr/>
          </p:nvSpPr>
          <p:spPr>
            <a:xfrm>
              <a:off x="2696401" y="3069131"/>
              <a:ext cx="1704180" cy="174129"/>
            </a:xfrm>
            <a:custGeom>
              <a:avLst/>
              <a:gdLst>
                <a:gd name="connsiteX0" fmla="*/ 5439 w 1704180"/>
                <a:gd name="connsiteY0" fmla="*/ 171517 h 174128"/>
                <a:gd name="connsiteX1" fmla="*/ 1703165 w 1704180"/>
                <a:gd name="connsiteY1" fmla="*/ 171517 h 174128"/>
                <a:gd name="connsiteX2" fmla="*/ 1703165 w 1704180"/>
                <a:gd name="connsiteY2" fmla="*/ 5442 h 174128"/>
                <a:gd name="connsiteX3" fmla="*/ 73606 w 1704180"/>
                <a:gd name="connsiteY3" fmla="*/ 5442 h 174128"/>
              </a:gdLst>
              <a:ahLst/>
              <a:cxnLst>
                <a:cxn ang="0">
                  <a:pos x="connsiteX0" y="connsiteY0"/>
                </a:cxn>
                <a:cxn ang="0">
                  <a:pos x="connsiteX1" y="connsiteY1"/>
                </a:cxn>
                <a:cxn ang="0">
                  <a:pos x="connsiteX2" y="connsiteY2"/>
                </a:cxn>
                <a:cxn ang="0">
                  <a:pos x="connsiteX3" y="connsiteY3"/>
                </a:cxn>
              </a:cxnLst>
              <a:rect l="l" t="t" r="r" b="b"/>
              <a:pathLst>
                <a:path w="1704180" h="174128">
                  <a:moveTo>
                    <a:pt x="5439" y="171517"/>
                  </a:moveTo>
                  <a:lnTo>
                    <a:pt x="1703165" y="171517"/>
                  </a:lnTo>
                  <a:lnTo>
                    <a:pt x="1703165" y="5442"/>
                  </a:lnTo>
                  <a:lnTo>
                    <a:pt x="73606" y="5442"/>
                  </a:lnTo>
                  <a:close/>
                </a:path>
              </a:pathLst>
            </a:custGeom>
            <a:solidFill>
              <a:srgbClr val="EE2737"/>
            </a:solidFill>
            <a:ln w="9525" cap="flat">
              <a:noFill/>
              <a:prstDash val="solid"/>
              <a:miter/>
            </a:ln>
          </p:spPr>
          <p:txBody>
            <a:bodyPr rtlCol="0" anchor="ctr"/>
            <a:lstStyle/>
            <a:p>
              <a:endParaRPr lang="en-US" sz="1151" dirty="0"/>
            </a:p>
          </p:txBody>
        </p:sp>
      </p:grpSp>
      <p:pic>
        <p:nvPicPr>
          <p:cNvPr id="8" name="Picture 7">
            <a:extLst>
              <a:ext uri="{FF2B5EF4-FFF2-40B4-BE49-F238E27FC236}">
                <a16:creationId xmlns:a16="http://schemas.microsoft.com/office/drawing/2014/main" id="{74A5C9A6-1278-EF43-A2D8-BB987DE4BE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499" y="71783"/>
            <a:ext cx="1291871" cy="463740"/>
          </a:xfrm>
          <a:prstGeom prst="rect">
            <a:avLst/>
          </a:prstGeom>
        </p:spPr>
      </p:pic>
    </p:spTree>
    <p:extLst>
      <p:ext uri="{BB962C8B-B14F-4D97-AF65-F5344CB8AC3E}">
        <p14:creationId xmlns:p14="http://schemas.microsoft.com/office/powerpoint/2010/main" val="420479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1EFBB1C-445C-6A47-B58B-D7BB0AB0AE20}" type="datetimeFigureOut">
              <a:rPr lang="en-US" smtClean="0"/>
              <a:t>5/2/2023</a:t>
            </a:fld>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61674B0-FFF1-2243-AD8D-62EECCEEDF71}" type="slidenum">
              <a:rPr lang="en-US" smtClean="0"/>
              <a:t>‹#›</a:t>
            </a:fld>
            <a:endParaRPr lang="en-US"/>
          </a:p>
        </p:txBody>
      </p:sp>
    </p:spTree>
    <p:extLst>
      <p:ext uri="{BB962C8B-B14F-4D97-AF65-F5344CB8AC3E}">
        <p14:creationId xmlns:p14="http://schemas.microsoft.com/office/powerpoint/2010/main" val="1975391779"/>
      </p:ext>
    </p:extLst>
  </p:cSld>
  <p:clrMap bg1="lt1" tx1="dk1" bg2="lt2" tx2="dk2" accent1="accent1" accent2="accent2" accent3="accent3" accent4="accent4" accent5="accent5" accent6="accent6" hlink="hlink" folHlink="folHlink"/>
  <p:sldLayoutIdLst>
    <p:sldLayoutId id="2147483702" r:id="rId1"/>
    <p:sldLayoutId id="2147483706" r:id="rId2"/>
    <p:sldLayoutId id="2147483711" r:id="rId3"/>
    <p:sldLayoutId id="2147483707" r:id="rId4"/>
    <p:sldLayoutId id="2147483708" r:id="rId5"/>
    <p:sldLayoutId id="2147483709" r:id="rId6"/>
    <p:sldLayoutId id="2147483710" r:id="rId7"/>
    <p:sldLayoutId id="2147483713" r:id="rId8"/>
    <p:sldLayoutId id="2147483712" r:id="rId9"/>
    <p:sldLayoutId id="2147483715" r:id="rId10"/>
    <p:sldLayoutId id="2147483714" r:id="rId11"/>
    <p:sldLayoutId id="2147483716" r:id="rId12"/>
    <p:sldLayoutId id="2147483730"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8D1ADEA-A2AF-4EF0-A6E9-A641700A56A8}" type="datetimeFigureOut">
              <a:rPr lang="en-US" smtClean="0"/>
              <a:t>5/2/2023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A20172A-8AF8-404F-85A4-3D29EB1A82EE}" type="slidenum">
              <a:rPr lang="en-US" smtClean="0"/>
              <a:t>‹#›</a:t>
            </a:fld>
            <a:endParaRPr lang="en-US"/>
          </a:p>
        </p:txBody>
      </p:sp>
    </p:spTree>
    <p:extLst>
      <p:ext uri="{BB962C8B-B14F-4D97-AF65-F5344CB8AC3E}">
        <p14:creationId xmlns:p14="http://schemas.microsoft.com/office/powerpoint/2010/main" val="282055252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1" r:id="rId13"/>
    <p:sldLayoutId id="2147483732" r:id="rId14"/>
    <p:sldLayoutId id="2147483733"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hyperlink" Target="mailto:mohamed.abuebaid@adu.ac.ae" TargetMode="External"/><Relationship Id="rId2" Type="http://schemas.openxmlformats.org/officeDocument/2006/relationships/hyperlink" Target="mailto:sabri.abbas@adu.ac.ae" TargetMode="External"/><Relationship Id="rId1" Type="http://schemas.openxmlformats.org/officeDocument/2006/relationships/slideLayout" Target="../slideLayouts/slideLayout6.xml"/><Relationship Id="rId6" Type="http://schemas.openxmlformats.org/officeDocument/2006/relationships/hyperlink" Target="mailto:Tarek.ali@adu.ac.ae" TargetMode="External"/><Relationship Id="rId5" Type="http://schemas.openxmlformats.org/officeDocument/2006/relationships/hyperlink" Target="mailto:samah.abusniemah@adu.ac.ae" TargetMode="External"/><Relationship Id="rId4" Type="http://schemas.openxmlformats.org/officeDocument/2006/relationships/hyperlink" Target="mailto:Amna.tariq@adu.ac.ae"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hyperlink" Target="https://outlook.office365.com/owa/calendar/SportsFacilitiesStudentAffairsAlAin@studentsaduac.onmicrosoft.com/bookings/" TargetMode="Externa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hyperlink" Target="https://adugroups.adu.ac.ae/login_only"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9B6BE8F-1C4A-686F-114A-908035747C68}"/>
              </a:ext>
            </a:extLst>
          </p:cNvPr>
          <p:cNvSpPr>
            <a:spLocks noGrp="1"/>
          </p:cNvSpPr>
          <p:nvPr>
            <p:ph type="ctrTitle"/>
          </p:nvPr>
        </p:nvSpPr>
        <p:spPr>
          <a:xfrm>
            <a:off x="2937164" y="2147509"/>
            <a:ext cx="5636573" cy="848481"/>
          </a:xfrm>
          <a:noFill/>
        </p:spPr>
        <p:txBody>
          <a:bodyPr/>
          <a:lstStyle/>
          <a:p>
            <a:pPr algn="ctr"/>
            <a:r>
              <a:rPr lang="en-US" sz="6000" b="0" dirty="0">
                <a:latin typeface="Berlin Sans FB" panose="020E0602020502020306" pitchFamily="34" charset="0"/>
              </a:rPr>
              <a:t>Student Affairs</a:t>
            </a:r>
            <a:endParaRPr lang="en-US" sz="6000" dirty="0"/>
          </a:p>
        </p:txBody>
      </p:sp>
    </p:spTree>
    <p:extLst>
      <p:ext uri="{BB962C8B-B14F-4D97-AF65-F5344CB8AC3E}">
        <p14:creationId xmlns:p14="http://schemas.microsoft.com/office/powerpoint/2010/main" val="3293509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Título"/>
          <p:cNvSpPr>
            <a:spLocks noGrp="1"/>
          </p:cNvSpPr>
          <p:nvPr>
            <p:ph type="ctrTitle"/>
          </p:nvPr>
        </p:nvSpPr>
        <p:spPr>
          <a:xfrm>
            <a:off x="1571625" y="535782"/>
            <a:ext cx="5915025" cy="4018360"/>
          </a:xfrm>
        </p:spPr>
        <p:txBody>
          <a:bodyPr>
            <a:normAutofit fontScale="90000"/>
          </a:bodyPr>
          <a:lstStyle/>
          <a:p>
            <a:pPr algn="l" eaLnBrk="1" hangingPunct="1"/>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endParaRPr lang="es-ES" altLang="en-US" sz="2700"/>
          </a:p>
        </p:txBody>
      </p:sp>
      <p:sp>
        <p:nvSpPr>
          <p:cNvPr id="5" name="4 Elipse"/>
          <p:cNvSpPr/>
          <p:nvPr/>
        </p:nvSpPr>
        <p:spPr>
          <a:xfrm>
            <a:off x="3554016" y="1821656"/>
            <a:ext cx="1871663" cy="18871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a:solidFill>
                <a:prstClr val="white"/>
              </a:solidFill>
              <a:latin typeface="Calibri" panose="020F0502020204030204"/>
            </a:endParaRPr>
          </a:p>
        </p:txBody>
      </p:sp>
    </p:spTree>
    <p:extLst>
      <p:ext uri="{BB962C8B-B14F-4D97-AF65-F5344CB8AC3E}">
        <p14:creationId xmlns:p14="http://schemas.microsoft.com/office/powerpoint/2010/main" val="79975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Título"/>
          <p:cNvSpPr>
            <a:spLocks noGrp="1"/>
          </p:cNvSpPr>
          <p:nvPr>
            <p:ph type="ctrTitle"/>
          </p:nvPr>
        </p:nvSpPr>
        <p:spPr>
          <a:xfrm>
            <a:off x="1571625" y="535782"/>
            <a:ext cx="5915025" cy="4018360"/>
          </a:xfrm>
        </p:spPr>
        <p:txBody>
          <a:bodyPr>
            <a:normAutofit fontScale="90000"/>
          </a:bodyPr>
          <a:lstStyle/>
          <a:p>
            <a:pPr algn="l" eaLnBrk="1" hangingPunct="1"/>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endParaRPr lang="es-ES" altLang="en-US" sz="2700"/>
          </a:p>
        </p:txBody>
      </p:sp>
      <p:sp>
        <p:nvSpPr>
          <p:cNvPr id="4" name="3 Elipse"/>
          <p:cNvSpPr/>
          <p:nvPr/>
        </p:nvSpPr>
        <p:spPr>
          <a:xfrm>
            <a:off x="3554016" y="1821656"/>
            <a:ext cx="1871663" cy="188714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dirty="0">
              <a:solidFill>
                <a:srgbClr val="FF0000"/>
              </a:solidFill>
              <a:latin typeface="Calibri" panose="020F0502020204030204"/>
            </a:endParaRPr>
          </a:p>
        </p:txBody>
      </p:sp>
    </p:spTree>
    <p:extLst>
      <p:ext uri="{BB962C8B-B14F-4D97-AF65-F5344CB8AC3E}">
        <p14:creationId xmlns:p14="http://schemas.microsoft.com/office/powerpoint/2010/main" val="1265274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Título"/>
          <p:cNvSpPr>
            <a:spLocks noGrp="1"/>
          </p:cNvSpPr>
          <p:nvPr>
            <p:ph type="ctrTitle"/>
          </p:nvPr>
        </p:nvSpPr>
        <p:spPr>
          <a:xfrm>
            <a:off x="1571625" y="535782"/>
            <a:ext cx="5915025" cy="4018360"/>
          </a:xfrm>
        </p:spPr>
        <p:txBody>
          <a:bodyPr>
            <a:normAutofit fontScale="90000"/>
          </a:bodyPr>
          <a:lstStyle/>
          <a:p>
            <a:pPr algn="l" eaLnBrk="1" hangingPunct="1"/>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endParaRPr lang="es-ES" altLang="en-US" sz="2700"/>
          </a:p>
        </p:txBody>
      </p:sp>
      <p:sp>
        <p:nvSpPr>
          <p:cNvPr id="4" name="3 Elipse"/>
          <p:cNvSpPr/>
          <p:nvPr/>
        </p:nvSpPr>
        <p:spPr>
          <a:xfrm>
            <a:off x="1839516" y="642938"/>
            <a:ext cx="1871663" cy="188714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dirty="0">
              <a:solidFill>
                <a:srgbClr val="FF0000"/>
              </a:solidFill>
              <a:latin typeface="Calibri" panose="020F0502020204030204"/>
            </a:endParaRPr>
          </a:p>
        </p:txBody>
      </p:sp>
    </p:spTree>
    <p:extLst>
      <p:ext uri="{BB962C8B-B14F-4D97-AF65-F5344CB8AC3E}">
        <p14:creationId xmlns:p14="http://schemas.microsoft.com/office/powerpoint/2010/main" val="3116367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Título"/>
          <p:cNvSpPr>
            <a:spLocks noGrp="1"/>
          </p:cNvSpPr>
          <p:nvPr>
            <p:ph type="ctrTitle"/>
          </p:nvPr>
        </p:nvSpPr>
        <p:spPr>
          <a:xfrm>
            <a:off x="1571625" y="535782"/>
            <a:ext cx="5915025" cy="4018360"/>
          </a:xfrm>
        </p:spPr>
        <p:txBody>
          <a:bodyPr>
            <a:normAutofit fontScale="90000"/>
          </a:bodyPr>
          <a:lstStyle/>
          <a:p>
            <a:pPr algn="l" eaLnBrk="1" hangingPunct="1"/>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endParaRPr lang="es-ES" altLang="en-US" sz="2700"/>
          </a:p>
        </p:txBody>
      </p:sp>
      <p:sp>
        <p:nvSpPr>
          <p:cNvPr id="5" name="4 Elipse"/>
          <p:cNvSpPr/>
          <p:nvPr/>
        </p:nvSpPr>
        <p:spPr>
          <a:xfrm>
            <a:off x="3554016" y="1821656"/>
            <a:ext cx="1871663" cy="18871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a:solidFill>
                <a:prstClr val="white"/>
              </a:solidFill>
              <a:latin typeface="Calibri" panose="020F0502020204030204"/>
            </a:endParaRPr>
          </a:p>
        </p:txBody>
      </p:sp>
    </p:spTree>
    <p:extLst>
      <p:ext uri="{BB962C8B-B14F-4D97-AF65-F5344CB8AC3E}">
        <p14:creationId xmlns:p14="http://schemas.microsoft.com/office/powerpoint/2010/main" val="815470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Título"/>
          <p:cNvSpPr>
            <a:spLocks noGrp="1"/>
          </p:cNvSpPr>
          <p:nvPr>
            <p:ph type="ctrTitle"/>
          </p:nvPr>
        </p:nvSpPr>
        <p:spPr>
          <a:xfrm>
            <a:off x="1571625" y="535782"/>
            <a:ext cx="5915025" cy="4018360"/>
          </a:xfrm>
        </p:spPr>
        <p:txBody>
          <a:bodyPr>
            <a:normAutofit fontScale="90000"/>
          </a:bodyPr>
          <a:lstStyle/>
          <a:p>
            <a:pPr algn="l" eaLnBrk="1" hangingPunct="1"/>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endParaRPr lang="es-ES" altLang="en-US" sz="2700"/>
          </a:p>
        </p:txBody>
      </p:sp>
      <p:sp>
        <p:nvSpPr>
          <p:cNvPr id="4" name="3 Elipse"/>
          <p:cNvSpPr/>
          <p:nvPr/>
        </p:nvSpPr>
        <p:spPr>
          <a:xfrm>
            <a:off x="4947047" y="2464594"/>
            <a:ext cx="1871663" cy="188714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dirty="0">
              <a:solidFill>
                <a:srgbClr val="FF0000"/>
              </a:solidFill>
              <a:latin typeface="Calibri" panose="020F0502020204030204"/>
            </a:endParaRPr>
          </a:p>
        </p:txBody>
      </p:sp>
    </p:spTree>
    <p:extLst>
      <p:ext uri="{BB962C8B-B14F-4D97-AF65-F5344CB8AC3E}">
        <p14:creationId xmlns:p14="http://schemas.microsoft.com/office/powerpoint/2010/main" val="4275142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Título"/>
          <p:cNvSpPr>
            <a:spLocks noGrp="1"/>
          </p:cNvSpPr>
          <p:nvPr>
            <p:ph type="ctrTitle"/>
          </p:nvPr>
        </p:nvSpPr>
        <p:spPr>
          <a:xfrm>
            <a:off x="1571625" y="535782"/>
            <a:ext cx="5915025" cy="4018360"/>
          </a:xfrm>
        </p:spPr>
        <p:txBody>
          <a:bodyPr>
            <a:normAutofit fontScale="90000"/>
          </a:bodyPr>
          <a:lstStyle/>
          <a:p>
            <a:pPr algn="l" eaLnBrk="1" hangingPunct="1"/>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endParaRPr lang="es-ES" altLang="en-US" sz="2700"/>
          </a:p>
        </p:txBody>
      </p:sp>
      <p:sp>
        <p:nvSpPr>
          <p:cNvPr id="5" name="4 Elipse"/>
          <p:cNvSpPr/>
          <p:nvPr/>
        </p:nvSpPr>
        <p:spPr>
          <a:xfrm>
            <a:off x="3500437" y="750094"/>
            <a:ext cx="1871663" cy="18871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a:solidFill>
                <a:prstClr val="white"/>
              </a:solidFill>
              <a:latin typeface="Calibri" panose="020F0502020204030204"/>
            </a:endParaRPr>
          </a:p>
        </p:txBody>
      </p:sp>
    </p:spTree>
    <p:extLst>
      <p:ext uri="{BB962C8B-B14F-4D97-AF65-F5344CB8AC3E}">
        <p14:creationId xmlns:p14="http://schemas.microsoft.com/office/powerpoint/2010/main" val="840530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Título"/>
          <p:cNvSpPr>
            <a:spLocks noGrp="1"/>
          </p:cNvSpPr>
          <p:nvPr>
            <p:ph type="ctrTitle"/>
          </p:nvPr>
        </p:nvSpPr>
        <p:spPr>
          <a:xfrm>
            <a:off x="1571625" y="535782"/>
            <a:ext cx="5915025" cy="4018360"/>
          </a:xfrm>
        </p:spPr>
        <p:txBody>
          <a:bodyPr>
            <a:normAutofit fontScale="90000"/>
          </a:bodyPr>
          <a:lstStyle/>
          <a:p>
            <a:pPr algn="l" eaLnBrk="1" hangingPunct="1"/>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endParaRPr lang="es-ES" altLang="en-US" sz="2700"/>
          </a:p>
        </p:txBody>
      </p:sp>
      <p:sp>
        <p:nvSpPr>
          <p:cNvPr id="5" name="4 Elipse"/>
          <p:cNvSpPr/>
          <p:nvPr/>
        </p:nvSpPr>
        <p:spPr>
          <a:xfrm>
            <a:off x="3554016" y="1821656"/>
            <a:ext cx="1871663" cy="18871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a:solidFill>
                <a:prstClr val="white"/>
              </a:solidFill>
              <a:latin typeface="Calibri" panose="020F0502020204030204"/>
            </a:endParaRPr>
          </a:p>
        </p:txBody>
      </p:sp>
    </p:spTree>
    <p:extLst>
      <p:ext uri="{BB962C8B-B14F-4D97-AF65-F5344CB8AC3E}">
        <p14:creationId xmlns:p14="http://schemas.microsoft.com/office/powerpoint/2010/main" val="2473860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Título"/>
          <p:cNvSpPr>
            <a:spLocks noGrp="1"/>
          </p:cNvSpPr>
          <p:nvPr>
            <p:ph type="ctrTitle"/>
          </p:nvPr>
        </p:nvSpPr>
        <p:spPr>
          <a:xfrm>
            <a:off x="1571625" y="535782"/>
            <a:ext cx="5915025" cy="4018360"/>
          </a:xfrm>
        </p:spPr>
        <p:txBody>
          <a:bodyPr>
            <a:normAutofit fontScale="90000"/>
          </a:bodyPr>
          <a:lstStyle/>
          <a:p>
            <a:pPr algn="l" eaLnBrk="1" hangingPunct="1"/>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endParaRPr lang="es-ES" altLang="en-US" sz="2700"/>
          </a:p>
        </p:txBody>
      </p:sp>
      <p:sp>
        <p:nvSpPr>
          <p:cNvPr id="5" name="4 Elipse"/>
          <p:cNvSpPr/>
          <p:nvPr/>
        </p:nvSpPr>
        <p:spPr>
          <a:xfrm>
            <a:off x="2589610" y="2143125"/>
            <a:ext cx="1871663" cy="18871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a:solidFill>
                <a:prstClr val="white"/>
              </a:solidFill>
              <a:latin typeface="Calibri" panose="020F0502020204030204"/>
            </a:endParaRPr>
          </a:p>
        </p:txBody>
      </p:sp>
    </p:spTree>
    <p:extLst>
      <p:ext uri="{BB962C8B-B14F-4D97-AF65-F5344CB8AC3E}">
        <p14:creationId xmlns:p14="http://schemas.microsoft.com/office/powerpoint/2010/main" val="563960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Título"/>
          <p:cNvSpPr>
            <a:spLocks noGrp="1"/>
          </p:cNvSpPr>
          <p:nvPr>
            <p:ph type="ctrTitle"/>
          </p:nvPr>
        </p:nvSpPr>
        <p:spPr>
          <a:xfrm>
            <a:off x="1571625" y="535782"/>
            <a:ext cx="5915025" cy="4018360"/>
          </a:xfrm>
        </p:spPr>
        <p:txBody>
          <a:bodyPr>
            <a:normAutofit fontScale="90000"/>
          </a:bodyPr>
          <a:lstStyle/>
          <a:p>
            <a:pPr algn="l" eaLnBrk="1" hangingPunct="1"/>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endParaRPr lang="es-ES" altLang="en-US" sz="2700"/>
          </a:p>
        </p:txBody>
      </p:sp>
      <p:sp>
        <p:nvSpPr>
          <p:cNvPr id="4" name="3 Elipse"/>
          <p:cNvSpPr/>
          <p:nvPr/>
        </p:nvSpPr>
        <p:spPr>
          <a:xfrm>
            <a:off x="3554016" y="1821656"/>
            <a:ext cx="1871663" cy="188714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dirty="0">
              <a:solidFill>
                <a:srgbClr val="FF0000"/>
              </a:solidFill>
              <a:latin typeface="Calibri" panose="020F0502020204030204"/>
            </a:endParaRPr>
          </a:p>
        </p:txBody>
      </p:sp>
    </p:spTree>
    <p:extLst>
      <p:ext uri="{BB962C8B-B14F-4D97-AF65-F5344CB8AC3E}">
        <p14:creationId xmlns:p14="http://schemas.microsoft.com/office/powerpoint/2010/main" val="2110201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Título"/>
          <p:cNvSpPr>
            <a:spLocks noGrp="1"/>
          </p:cNvSpPr>
          <p:nvPr>
            <p:ph type="ctrTitle"/>
          </p:nvPr>
        </p:nvSpPr>
        <p:spPr>
          <a:xfrm>
            <a:off x="1571625" y="535782"/>
            <a:ext cx="5915025" cy="4018360"/>
          </a:xfrm>
        </p:spPr>
        <p:txBody>
          <a:bodyPr>
            <a:normAutofit fontScale="90000"/>
          </a:bodyPr>
          <a:lstStyle/>
          <a:p>
            <a:pPr algn="l" eaLnBrk="1" hangingPunct="1"/>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endParaRPr lang="es-ES" altLang="en-US" sz="2700"/>
          </a:p>
        </p:txBody>
      </p:sp>
      <p:sp>
        <p:nvSpPr>
          <p:cNvPr id="4" name="3 Elipse"/>
          <p:cNvSpPr/>
          <p:nvPr/>
        </p:nvSpPr>
        <p:spPr>
          <a:xfrm>
            <a:off x="4947047" y="2464594"/>
            <a:ext cx="1871663" cy="188714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dirty="0">
              <a:solidFill>
                <a:srgbClr val="FF0000"/>
              </a:solidFill>
              <a:latin typeface="Calibri" panose="020F0502020204030204"/>
            </a:endParaRPr>
          </a:p>
        </p:txBody>
      </p:sp>
    </p:spTree>
    <p:extLst>
      <p:ext uri="{BB962C8B-B14F-4D97-AF65-F5344CB8AC3E}">
        <p14:creationId xmlns:p14="http://schemas.microsoft.com/office/powerpoint/2010/main" val="3423079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34DED-1F13-EC47-831B-B1A05B29DF61}"/>
              </a:ext>
            </a:extLst>
          </p:cNvPr>
          <p:cNvSpPr>
            <a:spLocks noGrp="1"/>
          </p:cNvSpPr>
          <p:nvPr>
            <p:ph type="ctrTitle"/>
          </p:nvPr>
        </p:nvSpPr>
        <p:spPr>
          <a:xfrm>
            <a:off x="3437227" y="1480563"/>
            <a:ext cx="4484463" cy="704570"/>
          </a:xfrm>
        </p:spPr>
        <p:txBody>
          <a:bodyPr/>
          <a:lstStyle/>
          <a:p>
            <a:r>
              <a:rPr lang="en-US" dirty="0">
                <a:solidFill>
                  <a:schemeClr val="accent2">
                    <a:lumMod val="90000"/>
                    <a:lumOff val="10000"/>
                  </a:schemeClr>
                </a:solidFill>
                <a:latin typeface="Arial"/>
                <a:ea typeface="Tahoma"/>
                <a:cs typeface="Arial"/>
              </a:rPr>
              <a:t>Student Campus Life</a:t>
            </a:r>
            <a:endParaRPr lang="en-AE" dirty="0">
              <a:solidFill>
                <a:schemeClr val="accent2">
                  <a:lumMod val="90000"/>
                  <a:lumOff val="10000"/>
                </a:schemeClr>
              </a:solidFill>
            </a:endParaRPr>
          </a:p>
        </p:txBody>
      </p:sp>
      <p:sp>
        <p:nvSpPr>
          <p:cNvPr id="3" name="Subtitle 2">
            <a:extLst>
              <a:ext uri="{FF2B5EF4-FFF2-40B4-BE49-F238E27FC236}">
                <a16:creationId xmlns:a16="http://schemas.microsoft.com/office/drawing/2014/main" id="{8487DE37-5917-0D44-84CF-CF637D8B1676}"/>
              </a:ext>
            </a:extLst>
          </p:cNvPr>
          <p:cNvSpPr>
            <a:spLocks noGrp="1"/>
          </p:cNvSpPr>
          <p:nvPr>
            <p:ph type="subTitle" idx="1"/>
          </p:nvPr>
        </p:nvSpPr>
        <p:spPr>
          <a:xfrm>
            <a:off x="3388242" y="2262692"/>
            <a:ext cx="5027920" cy="484248"/>
          </a:xfrm>
        </p:spPr>
        <p:txBody>
          <a:bodyPr/>
          <a:lstStyle/>
          <a:p>
            <a:r>
              <a:rPr lang="en-US" b="1" dirty="0">
                <a:solidFill>
                  <a:schemeClr val="accent2">
                    <a:lumMod val="90000"/>
                    <a:lumOff val="10000"/>
                  </a:schemeClr>
                </a:solidFill>
                <a:latin typeface="+mj-lt"/>
              </a:rPr>
              <a:t>Student Affairs Department –AA Campus</a:t>
            </a:r>
          </a:p>
          <a:p>
            <a:endParaRPr lang="en-US" sz="1050" b="1" dirty="0">
              <a:solidFill>
                <a:schemeClr val="accent2">
                  <a:lumMod val="90000"/>
                  <a:lumOff val="10000"/>
                </a:schemeClr>
              </a:solidFill>
              <a:latin typeface="Bahnschrift"/>
            </a:endParaRPr>
          </a:p>
          <a:p>
            <a:endParaRPr lang="en-AE" sz="2400" b="1" dirty="0">
              <a:solidFill>
                <a:schemeClr val="accent2">
                  <a:lumMod val="90000"/>
                  <a:lumOff val="10000"/>
                </a:schemeClr>
              </a:solidFill>
            </a:endParaRPr>
          </a:p>
        </p:txBody>
      </p:sp>
      <p:sp>
        <p:nvSpPr>
          <p:cNvPr id="4" name="Text Placeholder 3">
            <a:extLst>
              <a:ext uri="{FF2B5EF4-FFF2-40B4-BE49-F238E27FC236}">
                <a16:creationId xmlns:a16="http://schemas.microsoft.com/office/drawing/2014/main" id="{3A05BD3B-04D6-024D-851E-748CE72B3F78}"/>
              </a:ext>
            </a:extLst>
          </p:cNvPr>
          <p:cNvSpPr>
            <a:spLocks noGrp="1"/>
          </p:cNvSpPr>
          <p:nvPr>
            <p:ph type="body" sz="quarter" idx="10"/>
          </p:nvPr>
        </p:nvSpPr>
        <p:spPr>
          <a:xfrm>
            <a:off x="3388242" y="2625574"/>
            <a:ext cx="4744384" cy="198926"/>
          </a:xfrm>
        </p:spPr>
        <p:txBody>
          <a:bodyPr/>
          <a:lstStyle/>
          <a:p>
            <a:r>
              <a:rPr lang="en-US" dirty="0">
                <a:solidFill>
                  <a:schemeClr val="accent2">
                    <a:lumMod val="90000"/>
                    <a:lumOff val="10000"/>
                  </a:schemeClr>
                </a:solidFill>
              </a:rPr>
              <a:t>Academic</a:t>
            </a:r>
            <a:r>
              <a:rPr lang="en-AE" dirty="0">
                <a:solidFill>
                  <a:schemeClr val="accent2">
                    <a:lumMod val="90000"/>
                    <a:lumOff val="10000"/>
                  </a:schemeClr>
                </a:solidFill>
              </a:rPr>
              <a:t> Year 2022-2023</a:t>
            </a:r>
          </a:p>
        </p:txBody>
      </p:sp>
      <p:pic>
        <p:nvPicPr>
          <p:cNvPr id="7" name="Picture 6">
            <a:extLst>
              <a:ext uri="{FF2B5EF4-FFF2-40B4-BE49-F238E27FC236}">
                <a16:creationId xmlns:a16="http://schemas.microsoft.com/office/drawing/2014/main" id="{1EC84B06-498E-41D4-B68B-3C89E73CEAC6}"/>
              </a:ext>
            </a:extLst>
          </p:cNvPr>
          <p:cNvPicPr>
            <a:picLocks noChangeAspect="1"/>
          </p:cNvPicPr>
          <p:nvPr/>
        </p:nvPicPr>
        <p:blipFill>
          <a:blip/>
          <a:stretch>
            <a:fillRect/>
          </a:stretch>
        </p:blipFill>
        <p:spPr>
          <a:xfrm>
            <a:off x="7469349" y="3925209"/>
            <a:ext cx="1495954" cy="1135026"/>
          </a:xfrm>
          <a:prstGeom prst="rect">
            <a:avLst/>
          </a:prstGeom>
        </p:spPr>
      </p:pic>
    </p:spTree>
    <p:extLst>
      <p:ext uri="{BB962C8B-B14F-4D97-AF65-F5344CB8AC3E}">
        <p14:creationId xmlns:p14="http://schemas.microsoft.com/office/powerpoint/2010/main" val="1841658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Título"/>
          <p:cNvSpPr>
            <a:spLocks noGrp="1"/>
          </p:cNvSpPr>
          <p:nvPr>
            <p:ph type="ctrTitle"/>
          </p:nvPr>
        </p:nvSpPr>
        <p:spPr>
          <a:xfrm>
            <a:off x="1571625" y="535782"/>
            <a:ext cx="5915025" cy="4018360"/>
          </a:xfrm>
        </p:spPr>
        <p:txBody>
          <a:bodyPr>
            <a:normAutofit fontScale="90000"/>
          </a:bodyPr>
          <a:lstStyle/>
          <a:p>
            <a:pPr algn="l" eaLnBrk="1" hangingPunct="1"/>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endParaRPr lang="es-ES" altLang="en-US" sz="2700"/>
          </a:p>
        </p:txBody>
      </p:sp>
      <p:sp>
        <p:nvSpPr>
          <p:cNvPr id="5" name="4 Elipse"/>
          <p:cNvSpPr/>
          <p:nvPr/>
        </p:nvSpPr>
        <p:spPr>
          <a:xfrm>
            <a:off x="3554016" y="1821656"/>
            <a:ext cx="1871663" cy="18871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a:solidFill>
                <a:prstClr val="white"/>
              </a:solidFill>
              <a:latin typeface="Calibri" panose="020F0502020204030204"/>
            </a:endParaRPr>
          </a:p>
        </p:txBody>
      </p:sp>
    </p:spTree>
    <p:extLst>
      <p:ext uri="{BB962C8B-B14F-4D97-AF65-F5344CB8AC3E}">
        <p14:creationId xmlns:p14="http://schemas.microsoft.com/office/powerpoint/2010/main" val="467400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Título"/>
          <p:cNvSpPr>
            <a:spLocks noGrp="1"/>
          </p:cNvSpPr>
          <p:nvPr>
            <p:ph type="ctrTitle"/>
          </p:nvPr>
        </p:nvSpPr>
        <p:spPr>
          <a:xfrm>
            <a:off x="1571625" y="535782"/>
            <a:ext cx="5915025" cy="4018360"/>
          </a:xfrm>
        </p:spPr>
        <p:txBody>
          <a:bodyPr>
            <a:normAutofit fontScale="90000"/>
          </a:bodyPr>
          <a:lstStyle/>
          <a:p>
            <a:pPr algn="l" eaLnBrk="1" hangingPunct="1"/>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endParaRPr lang="es-ES" altLang="en-US" sz="2700"/>
          </a:p>
        </p:txBody>
      </p:sp>
      <p:sp>
        <p:nvSpPr>
          <p:cNvPr id="5" name="4 Elipse"/>
          <p:cNvSpPr/>
          <p:nvPr/>
        </p:nvSpPr>
        <p:spPr>
          <a:xfrm>
            <a:off x="2589610" y="2143125"/>
            <a:ext cx="1871663" cy="18871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a:solidFill>
                <a:prstClr val="white"/>
              </a:solidFill>
              <a:latin typeface="Calibri" panose="020F0502020204030204"/>
            </a:endParaRPr>
          </a:p>
        </p:txBody>
      </p:sp>
    </p:spTree>
    <p:extLst>
      <p:ext uri="{BB962C8B-B14F-4D97-AF65-F5344CB8AC3E}">
        <p14:creationId xmlns:p14="http://schemas.microsoft.com/office/powerpoint/2010/main" val="3506062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Título"/>
          <p:cNvSpPr>
            <a:spLocks noGrp="1"/>
          </p:cNvSpPr>
          <p:nvPr>
            <p:ph type="ctrTitle"/>
          </p:nvPr>
        </p:nvSpPr>
        <p:spPr>
          <a:xfrm>
            <a:off x="1571625" y="535782"/>
            <a:ext cx="5915025" cy="4018360"/>
          </a:xfrm>
        </p:spPr>
        <p:txBody>
          <a:bodyPr>
            <a:normAutofit fontScale="90000"/>
          </a:bodyPr>
          <a:lstStyle/>
          <a:p>
            <a:pPr algn="l" eaLnBrk="1" hangingPunct="1"/>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endParaRPr lang="es-ES" altLang="en-US" sz="2700"/>
          </a:p>
        </p:txBody>
      </p:sp>
      <p:sp>
        <p:nvSpPr>
          <p:cNvPr id="5" name="4 Elipse"/>
          <p:cNvSpPr/>
          <p:nvPr/>
        </p:nvSpPr>
        <p:spPr>
          <a:xfrm>
            <a:off x="3554016" y="1821656"/>
            <a:ext cx="1871663" cy="18871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a:solidFill>
                <a:prstClr val="white"/>
              </a:solidFill>
              <a:latin typeface="Calibri" panose="020F0502020204030204"/>
            </a:endParaRPr>
          </a:p>
        </p:txBody>
      </p:sp>
    </p:spTree>
    <p:extLst>
      <p:ext uri="{BB962C8B-B14F-4D97-AF65-F5344CB8AC3E}">
        <p14:creationId xmlns:p14="http://schemas.microsoft.com/office/powerpoint/2010/main" val="3612687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Título"/>
          <p:cNvSpPr>
            <a:spLocks noGrp="1"/>
          </p:cNvSpPr>
          <p:nvPr>
            <p:ph type="ctrTitle"/>
          </p:nvPr>
        </p:nvSpPr>
        <p:spPr>
          <a:xfrm>
            <a:off x="1571625" y="535782"/>
            <a:ext cx="5915025" cy="4018360"/>
          </a:xfrm>
        </p:spPr>
        <p:txBody>
          <a:bodyPr>
            <a:normAutofit fontScale="90000"/>
          </a:bodyPr>
          <a:lstStyle/>
          <a:p>
            <a:pPr algn="l" eaLnBrk="1" hangingPunct="1"/>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endParaRPr lang="es-ES" altLang="en-US" sz="2700"/>
          </a:p>
        </p:txBody>
      </p:sp>
      <p:sp>
        <p:nvSpPr>
          <p:cNvPr id="4" name="3 Elipse"/>
          <p:cNvSpPr/>
          <p:nvPr/>
        </p:nvSpPr>
        <p:spPr>
          <a:xfrm>
            <a:off x="3554016" y="1821656"/>
            <a:ext cx="1871663" cy="188714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dirty="0">
              <a:solidFill>
                <a:srgbClr val="FF0000"/>
              </a:solidFill>
              <a:latin typeface="Calibri" panose="020F0502020204030204"/>
            </a:endParaRPr>
          </a:p>
        </p:txBody>
      </p:sp>
    </p:spTree>
    <p:extLst>
      <p:ext uri="{BB962C8B-B14F-4D97-AF65-F5344CB8AC3E}">
        <p14:creationId xmlns:p14="http://schemas.microsoft.com/office/powerpoint/2010/main" val="903716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Título"/>
          <p:cNvSpPr>
            <a:spLocks noGrp="1"/>
          </p:cNvSpPr>
          <p:nvPr>
            <p:ph type="ctrTitle"/>
          </p:nvPr>
        </p:nvSpPr>
        <p:spPr>
          <a:xfrm>
            <a:off x="1571625" y="535782"/>
            <a:ext cx="5915025" cy="4018360"/>
          </a:xfrm>
        </p:spPr>
        <p:txBody>
          <a:bodyPr>
            <a:normAutofit fontScale="90000"/>
          </a:bodyPr>
          <a:lstStyle/>
          <a:p>
            <a:pPr algn="l" eaLnBrk="1" hangingPunct="1"/>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endParaRPr lang="es-ES" altLang="en-US" sz="2700"/>
          </a:p>
        </p:txBody>
      </p:sp>
      <p:sp>
        <p:nvSpPr>
          <p:cNvPr id="4" name="3 Elipse"/>
          <p:cNvSpPr/>
          <p:nvPr/>
        </p:nvSpPr>
        <p:spPr>
          <a:xfrm>
            <a:off x="1839516" y="642938"/>
            <a:ext cx="1871663" cy="188714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dirty="0">
              <a:solidFill>
                <a:srgbClr val="FF0000"/>
              </a:solidFill>
              <a:latin typeface="Calibri" panose="020F0502020204030204"/>
            </a:endParaRPr>
          </a:p>
        </p:txBody>
      </p:sp>
    </p:spTree>
    <p:extLst>
      <p:ext uri="{BB962C8B-B14F-4D97-AF65-F5344CB8AC3E}">
        <p14:creationId xmlns:p14="http://schemas.microsoft.com/office/powerpoint/2010/main" val="2565741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Título"/>
          <p:cNvSpPr>
            <a:spLocks noGrp="1"/>
          </p:cNvSpPr>
          <p:nvPr>
            <p:ph type="ctrTitle"/>
          </p:nvPr>
        </p:nvSpPr>
        <p:spPr>
          <a:xfrm>
            <a:off x="1571625" y="535782"/>
            <a:ext cx="5915025" cy="4018360"/>
          </a:xfrm>
        </p:spPr>
        <p:txBody>
          <a:bodyPr>
            <a:normAutofit fontScale="90000"/>
          </a:bodyPr>
          <a:lstStyle/>
          <a:p>
            <a:pPr algn="l" eaLnBrk="1" hangingPunct="1"/>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endParaRPr lang="es-ES" altLang="en-US" sz="2700"/>
          </a:p>
        </p:txBody>
      </p:sp>
      <p:sp>
        <p:nvSpPr>
          <p:cNvPr id="5" name="4 Elipse"/>
          <p:cNvSpPr/>
          <p:nvPr/>
        </p:nvSpPr>
        <p:spPr>
          <a:xfrm>
            <a:off x="3500437" y="750094"/>
            <a:ext cx="1871663" cy="18871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a:solidFill>
                <a:prstClr val="white"/>
              </a:solidFill>
              <a:latin typeface="Calibri" panose="020F0502020204030204"/>
            </a:endParaRPr>
          </a:p>
        </p:txBody>
      </p:sp>
    </p:spTree>
    <p:extLst>
      <p:ext uri="{BB962C8B-B14F-4D97-AF65-F5344CB8AC3E}">
        <p14:creationId xmlns:p14="http://schemas.microsoft.com/office/powerpoint/2010/main" val="1127968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Título"/>
          <p:cNvSpPr>
            <a:spLocks noGrp="1"/>
          </p:cNvSpPr>
          <p:nvPr>
            <p:ph type="ctrTitle"/>
          </p:nvPr>
        </p:nvSpPr>
        <p:spPr>
          <a:xfrm>
            <a:off x="1571625" y="535782"/>
            <a:ext cx="5915025" cy="4018360"/>
          </a:xfrm>
        </p:spPr>
        <p:txBody>
          <a:bodyPr>
            <a:normAutofit fontScale="90000"/>
          </a:bodyPr>
          <a:lstStyle/>
          <a:p>
            <a:pPr algn="l" eaLnBrk="1" hangingPunct="1"/>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endParaRPr lang="es-ES" altLang="en-US" sz="2700"/>
          </a:p>
        </p:txBody>
      </p:sp>
      <p:sp>
        <p:nvSpPr>
          <p:cNvPr id="4" name="3 Elipse"/>
          <p:cNvSpPr/>
          <p:nvPr/>
        </p:nvSpPr>
        <p:spPr>
          <a:xfrm>
            <a:off x="1839516" y="642938"/>
            <a:ext cx="1871663" cy="188714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dirty="0">
              <a:solidFill>
                <a:srgbClr val="FF0000"/>
              </a:solidFill>
              <a:latin typeface="Calibri" panose="020F0502020204030204"/>
            </a:endParaRPr>
          </a:p>
        </p:txBody>
      </p:sp>
    </p:spTree>
    <p:extLst>
      <p:ext uri="{BB962C8B-B14F-4D97-AF65-F5344CB8AC3E}">
        <p14:creationId xmlns:p14="http://schemas.microsoft.com/office/powerpoint/2010/main" val="1154499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Título"/>
          <p:cNvSpPr>
            <a:spLocks noGrp="1"/>
          </p:cNvSpPr>
          <p:nvPr>
            <p:ph type="ctrTitle"/>
          </p:nvPr>
        </p:nvSpPr>
        <p:spPr>
          <a:xfrm>
            <a:off x="1571625" y="535782"/>
            <a:ext cx="5915025" cy="4018360"/>
          </a:xfrm>
        </p:spPr>
        <p:txBody>
          <a:bodyPr>
            <a:normAutofit fontScale="90000"/>
          </a:bodyPr>
          <a:lstStyle/>
          <a:p>
            <a:pPr algn="l" eaLnBrk="1" hangingPunct="1"/>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endParaRPr lang="es-ES" altLang="en-US" sz="2700"/>
          </a:p>
        </p:txBody>
      </p:sp>
      <p:sp>
        <p:nvSpPr>
          <p:cNvPr id="5" name="4 Elipse"/>
          <p:cNvSpPr/>
          <p:nvPr/>
        </p:nvSpPr>
        <p:spPr>
          <a:xfrm>
            <a:off x="3593306" y="2046879"/>
            <a:ext cx="1871663" cy="18871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a:solidFill>
                <a:prstClr val="white"/>
              </a:solidFill>
              <a:latin typeface="Calibri" panose="020F0502020204030204"/>
            </a:endParaRPr>
          </a:p>
        </p:txBody>
      </p:sp>
    </p:spTree>
    <p:extLst>
      <p:ext uri="{BB962C8B-B14F-4D97-AF65-F5344CB8AC3E}">
        <p14:creationId xmlns:p14="http://schemas.microsoft.com/office/powerpoint/2010/main" val="3009060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Título"/>
          <p:cNvSpPr>
            <a:spLocks noGrp="1"/>
          </p:cNvSpPr>
          <p:nvPr>
            <p:ph type="ctrTitle"/>
          </p:nvPr>
        </p:nvSpPr>
        <p:spPr>
          <a:xfrm>
            <a:off x="1571625" y="535782"/>
            <a:ext cx="5915025" cy="4018360"/>
          </a:xfrm>
        </p:spPr>
        <p:txBody>
          <a:bodyPr>
            <a:normAutofit fontScale="90000"/>
          </a:bodyPr>
          <a:lstStyle/>
          <a:p>
            <a:pPr algn="l" eaLnBrk="1" hangingPunct="1"/>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endParaRPr lang="es-ES" altLang="en-US" sz="2700"/>
          </a:p>
        </p:txBody>
      </p:sp>
      <p:sp>
        <p:nvSpPr>
          <p:cNvPr id="5" name="4 Elipse"/>
          <p:cNvSpPr/>
          <p:nvPr/>
        </p:nvSpPr>
        <p:spPr>
          <a:xfrm>
            <a:off x="3500437" y="750094"/>
            <a:ext cx="1871663" cy="18871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a:solidFill>
                <a:prstClr val="white"/>
              </a:solidFill>
              <a:latin typeface="Calibri" panose="020F0502020204030204"/>
            </a:endParaRPr>
          </a:p>
        </p:txBody>
      </p:sp>
    </p:spTree>
    <p:extLst>
      <p:ext uri="{BB962C8B-B14F-4D97-AF65-F5344CB8AC3E}">
        <p14:creationId xmlns:p14="http://schemas.microsoft.com/office/powerpoint/2010/main" val="2559984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60515E-5737-4EE8-A2CC-34AB5785B780}"/>
              </a:ext>
            </a:extLst>
          </p:cNvPr>
          <p:cNvSpPr>
            <a:spLocks noGrp="1"/>
          </p:cNvSpPr>
          <p:nvPr>
            <p:ph idx="1"/>
          </p:nvPr>
        </p:nvSpPr>
        <p:spPr/>
        <p:txBody>
          <a:bodyPr/>
          <a:lstStyle/>
          <a:p>
            <a:r>
              <a:rPr lang="en-US" sz="4800" dirty="0">
                <a:solidFill>
                  <a:srgbClr val="FF0000"/>
                </a:solidFill>
              </a:rPr>
              <a:t>ACTIVITY 2</a:t>
            </a:r>
          </a:p>
        </p:txBody>
      </p:sp>
    </p:spTree>
    <p:extLst>
      <p:ext uri="{BB962C8B-B14F-4D97-AF65-F5344CB8AC3E}">
        <p14:creationId xmlns:p14="http://schemas.microsoft.com/office/powerpoint/2010/main" val="2439045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34DED-1F13-EC47-831B-B1A05B29DF61}"/>
              </a:ext>
            </a:extLst>
          </p:cNvPr>
          <p:cNvSpPr>
            <a:spLocks noGrp="1"/>
          </p:cNvSpPr>
          <p:nvPr>
            <p:ph type="ctrTitle"/>
          </p:nvPr>
        </p:nvSpPr>
        <p:spPr>
          <a:xfrm>
            <a:off x="3447116" y="1160460"/>
            <a:ext cx="4744384" cy="321865"/>
          </a:xfrm>
        </p:spPr>
        <p:txBody>
          <a:bodyPr/>
          <a:lstStyle/>
          <a:p>
            <a:r>
              <a:rPr lang="en-US" sz="4400" dirty="0"/>
              <a:t>Counseling</a:t>
            </a:r>
            <a:endParaRPr lang="en-AE" sz="4400" dirty="0"/>
          </a:p>
        </p:txBody>
      </p:sp>
      <p:sp>
        <p:nvSpPr>
          <p:cNvPr id="3" name="Subtitle 2">
            <a:extLst>
              <a:ext uri="{FF2B5EF4-FFF2-40B4-BE49-F238E27FC236}">
                <a16:creationId xmlns:a16="http://schemas.microsoft.com/office/drawing/2014/main" id="{8487DE37-5917-0D44-84CF-CF637D8B1676}"/>
              </a:ext>
            </a:extLst>
          </p:cNvPr>
          <p:cNvSpPr>
            <a:spLocks noGrp="1"/>
          </p:cNvSpPr>
          <p:nvPr>
            <p:ph type="subTitle" idx="1"/>
          </p:nvPr>
        </p:nvSpPr>
        <p:spPr>
          <a:xfrm>
            <a:off x="3637332" y="2172433"/>
            <a:ext cx="4744384" cy="198926"/>
          </a:xfrm>
        </p:spPr>
        <p:txBody>
          <a:bodyPr/>
          <a:lstStyle/>
          <a:p>
            <a:endParaRPr lang="en-US" dirty="0"/>
          </a:p>
          <a:p>
            <a:r>
              <a:rPr lang="en-US" dirty="0"/>
              <a:t>Ms. Samah – Student Counselor</a:t>
            </a:r>
            <a:endParaRPr lang="en-AE" dirty="0"/>
          </a:p>
        </p:txBody>
      </p:sp>
      <p:sp>
        <p:nvSpPr>
          <p:cNvPr id="6" name="Text Placeholder 5">
            <a:extLst>
              <a:ext uri="{FF2B5EF4-FFF2-40B4-BE49-F238E27FC236}">
                <a16:creationId xmlns:a16="http://schemas.microsoft.com/office/drawing/2014/main" id="{416E10DC-5167-4501-A66E-58756D58E319}"/>
              </a:ext>
            </a:extLst>
          </p:cNvPr>
          <p:cNvSpPr>
            <a:spLocks noGrp="1"/>
          </p:cNvSpPr>
          <p:nvPr>
            <p:ph type="body" sz="quarter" idx="10"/>
          </p:nvPr>
        </p:nvSpPr>
        <p:spPr>
          <a:xfrm>
            <a:off x="3539276" y="1848817"/>
            <a:ext cx="4744384" cy="321865"/>
          </a:xfrm>
        </p:spPr>
        <p:txBody>
          <a:bodyPr/>
          <a:lstStyle/>
          <a:p>
            <a:r>
              <a:rPr lang="en-US" sz="1600" dirty="0"/>
              <a:t>Spring 2022-23 Orientation</a:t>
            </a:r>
          </a:p>
        </p:txBody>
      </p:sp>
    </p:spTree>
    <p:extLst>
      <p:ext uri="{BB962C8B-B14F-4D97-AF65-F5344CB8AC3E}">
        <p14:creationId xmlns:p14="http://schemas.microsoft.com/office/powerpoint/2010/main" val="3790222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Elipse"/>
          <p:cNvSpPr/>
          <p:nvPr/>
        </p:nvSpPr>
        <p:spPr>
          <a:xfrm>
            <a:off x="1732361" y="482204"/>
            <a:ext cx="1339453" cy="1285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a:solidFill>
                <a:prstClr val="white"/>
              </a:solidFill>
              <a:latin typeface="Calibri" panose="020F0502020204030204"/>
            </a:endParaRPr>
          </a:p>
        </p:txBody>
      </p:sp>
      <p:sp>
        <p:nvSpPr>
          <p:cNvPr id="4" name="3 Elipse"/>
          <p:cNvSpPr/>
          <p:nvPr/>
        </p:nvSpPr>
        <p:spPr>
          <a:xfrm>
            <a:off x="1732361" y="1982391"/>
            <a:ext cx="1302544" cy="124301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dirty="0">
              <a:solidFill>
                <a:srgbClr val="FF0000"/>
              </a:solidFill>
              <a:latin typeface="Calibri" panose="020F0502020204030204"/>
            </a:endParaRPr>
          </a:p>
        </p:txBody>
      </p:sp>
      <p:sp>
        <p:nvSpPr>
          <p:cNvPr id="7" name="6 Elipse"/>
          <p:cNvSpPr/>
          <p:nvPr/>
        </p:nvSpPr>
        <p:spPr>
          <a:xfrm>
            <a:off x="1732360" y="3482578"/>
            <a:ext cx="1279922" cy="12430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a:solidFill>
                <a:prstClr val="white"/>
              </a:solidFill>
              <a:latin typeface="Calibri" panose="020F0502020204030204"/>
            </a:endParaRPr>
          </a:p>
        </p:txBody>
      </p:sp>
      <p:sp>
        <p:nvSpPr>
          <p:cNvPr id="8" name="4 Título"/>
          <p:cNvSpPr txBox="1">
            <a:spLocks/>
          </p:cNvSpPr>
          <p:nvPr/>
        </p:nvSpPr>
        <p:spPr bwMode="auto">
          <a:xfrm>
            <a:off x="3552047" y="3605700"/>
            <a:ext cx="4286250" cy="1102519"/>
          </a:xfrm>
          <a:prstGeom prst="rect">
            <a:avLst/>
          </a:prstGeom>
          <a:noFill/>
          <a:ln w="9525">
            <a:noFill/>
            <a:miter lim="800000"/>
            <a:headEnd/>
            <a:tailEnd/>
          </a:ln>
        </p:spPr>
        <p:txBody>
          <a:bodyPr anchor="ctr"/>
          <a:lstStyle/>
          <a:p>
            <a:pPr defTabSz="685800">
              <a:defRPr/>
            </a:pPr>
            <a:r>
              <a:rPr lang="es-ES" sz="3300" dirty="0">
                <a:solidFill>
                  <a:prstClr val="black"/>
                </a:solidFill>
                <a:latin typeface="Calibri Light" panose="020F0302020204030204"/>
              </a:rPr>
              <a:t>= </a:t>
            </a:r>
            <a:r>
              <a:rPr lang="es-ES" sz="3000" dirty="0" err="1">
                <a:solidFill>
                  <a:prstClr val="black"/>
                </a:solidFill>
                <a:latin typeface="Calibri Light" panose="020F0302020204030204"/>
              </a:rPr>
              <a:t>Raise</a:t>
            </a:r>
            <a:r>
              <a:rPr lang="es-ES" sz="3000" dirty="0">
                <a:solidFill>
                  <a:prstClr val="black"/>
                </a:solidFill>
                <a:latin typeface="Calibri Light" panose="020F0302020204030204"/>
              </a:rPr>
              <a:t> </a:t>
            </a:r>
            <a:r>
              <a:rPr lang="es-ES" sz="3000" dirty="0" err="1">
                <a:solidFill>
                  <a:prstClr val="black"/>
                </a:solidFill>
                <a:latin typeface="Calibri Light" panose="020F0302020204030204"/>
              </a:rPr>
              <a:t>your</a:t>
            </a:r>
            <a:r>
              <a:rPr lang="es-ES" sz="3000" dirty="0">
                <a:solidFill>
                  <a:prstClr val="black"/>
                </a:solidFill>
                <a:latin typeface="Calibri Light" panose="020F0302020204030204"/>
              </a:rPr>
              <a:t> </a:t>
            </a:r>
            <a:r>
              <a:rPr lang="es-ES" sz="3000" dirty="0" err="1">
                <a:solidFill>
                  <a:prstClr val="black"/>
                </a:solidFill>
                <a:latin typeface="Calibri Light" panose="020F0302020204030204"/>
              </a:rPr>
              <a:t>hand</a:t>
            </a:r>
            <a:endParaRPr lang="es-ES" sz="3000" dirty="0">
              <a:solidFill>
                <a:prstClr val="black"/>
              </a:solidFill>
              <a:latin typeface="Calibri Light" panose="020F0302020204030204"/>
            </a:endParaRPr>
          </a:p>
        </p:txBody>
      </p:sp>
      <p:sp>
        <p:nvSpPr>
          <p:cNvPr id="9" name="4 Título"/>
          <p:cNvSpPr txBox="1">
            <a:spLocks/>
          </p:cNvSpPr>
          <p:nvPr/>
        </p:nvSpPr>
        <p:spPr>
          <a:xfrm>
            <a:off x="3552047" y="521898"/>
            <a:ext cx="4286250" cy="941443"/>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685800"/>
            <a:r>
              <a:rPr lang="es-ES" altLang="en-US" sz="4500" dirty="0">
                <a:solidFill>
                  <a:prstClr val="black"/>
                </a:solidFill>
                <a:latin typeface="Calibri Light" panose="020F0302020204030204"/>
              </a:rPr>
              <a:t>= </a:t>
            </a:r>
            <a:r>
              <a:rPr lang="es-ES" altLang="en-US" sz="3000" dirty="0" err="1">
                <a:solidFill>
                  <a:prstClr val="black"/>
                </a:solidFill>
                <a:latin typeface="Calibri Light" panose="020F0302020204030204"/>
              </a:rPr>
              <a:t>Clap</a:t>
            </a:r>
            <a:r>
              <a:rPr lang="es-ES" altLang="en-US" sz="3000" dirty="0">
                <a:solidFill>
                  <a:prstClr val="black"/>
                </a:solidFill>
                <a:latin typeface="Calibri Light" panose="020F0302020204030204"/>
              </a:rPr>
              <a:t> </a:t>
            </a:r>
            <a:r>
              <a:rPr lang="es-ES" altLang="en-US" sz="3000" dirty="0" err="1">
                <a:solidFill>
                  <a:prstClr val="black"/>
                </a:solidFill>
                <a:latin typeface="Calibri Light" panose="020F0302020204030204"/>
              </a:rPr>
              <a:t>your</a:t>
            </a:r>
            <a:r>
              <a:rPr lang="es-ES" altLang="en-US" sz="3000" dirty="0">
                <a:solidFill>
                  <a:prstClr val="black"/>
                </a:solidFill>
                <a:latin typeface="Calibri Light" panose="020F0302020204030204"/>
              </a:rPr>
              <a:t> </a:t>
            </a:r>
            <a:r>
              <a:rPr lang="es-ES" altLang="en-US" sz="3000" dirty="0" err="1">
                <a:solidFill>
                  <a:prstClr val="black"/>
                </a:solidFill>
                <a:latin typeface="Calibri Light" panose="020F0302020204030204"/>
              </a:rPr>
              <a:t>hands</a:t>
            </a:r>
            <a:endParaRPr lang="es-ES" altLang="en-US" sz="3000" dirty="0">
              <a:solidFill>
                <a:prstClr val="black"/>
              </a:solidFill>
              <a:latin typeface="Calibri Light" panose="020F0302020204030204"/>
            </a:endParaRPr>
          </a:p>
        </p:txBody>
      </p:sp>
      <p:sp>
        <p:nvSpPr>
          <p:cNvPr id="10" name="4 Título"/>
          <p:cNvSpPr txBox="1">
            <a:spLocks/>
          </p:cNvSpPr>
          <p:nvPr/>
        </p:nvSpPr>
        <p:spPr bwMode="auto">
          <a:xfrm>
            <a:off x="3552047" y="1975279"/>
            <a:ext cx="4286250" cy="1102519"/>
          </a:xfrm>
          <a:prstGeom prst="rect">
            <a:avLst/>
          </a:prstGeom>
          <a:noFill/>
          <a:ln w="9525">
            <a:noFill/>
            <a:miter lim="800000"/>
            <a:headEnd/>
            <a:tailEnd/>
          </a:ln>
        </p:spPr>
        <p:txBody>
          <a:bodyPr anchor="ctr"/>
          <a:lstStyle/>
          <a:p>
            <a:pPr defTabSz="685800">
              <a:defRPr/>
            </a:pPr>
            <a:r>
              <a:rPr lang="es-ES" sz="3300" dirty="0">
                <a:solidFill>
                  <a:prstClr val="black"/>
                </a:solidFill>
                <a:latin typeface="Calibri Light" panose="020F0302020204030204"/>
              </a:rPr>
              <a:t>= </a:t>
            </a:r>
            <a:r>
              <a:rPr lang="es-ES" sz="3000" dirty="0">
                <a:solidFill>
                  <a:prstClr val="black"/>
                </a:solidFill>
                <a:latin typeface="Calibri Light" panose="020F0302020204030204"/>
              </a:rPr>
              <a:t>Do </a:t>
            </a:r>
            <a:r>
              <a:rPr lang="es-ES" sz="3000" dirty="0" err="1">
                <a:solidFill>
                  <a:prstClr val="black"/>
                </a:solidFill>
                <a:latin typeface="Calibri Light" panose="020F0302020204030204"/>
              </a:rPr>
              <a:t>nothing</a:t>
            </a:r>
            <a:endParaRPr lang="es-ES" sz="3000" dirty="0">
              <a:solidFill>
                <a:prstClr val="black"/>
              </a:solidFill>
              <a:latin typeface="Calibri Light" panose="020F0302020204030204"/>
            </a:endParaRPr>
          </a:p>
        </p:txBody>
      </p:sp>
    </p:spTree>
    <p:extLst>
      <p:ext uri="{BB962C8B-B14F-4D97-AF65-F5344CB8AC3E}">
        <p14:creationId xmlns:p14="http://schemas.microsoft.com/office/powerpoint/2010/main" val="2025485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Título"/>
          <p:cNvSpPr>
            <a:spLocks noGrp="1"/>
          </p:cNvSpPr>
          <p:nvPr>
            <p:ph type="ctrTitle"/>
          </p:nvPr>
        </p:nvSpPr>
        <p:spPr>
          <a:xfrm>
            <a:off x="1571625" y="428626"/>
            <a:ext cx="1982391" cy="1017985"/>
          </a:xfrm>
        </p:spPr>
        <p:txBody>
          <a:bodyPr>
            <a:normAutofit fontScale="90000"/>
          </a:bodyPr>
          <a:lstStyle/>
          <a:p>
            <a:pPr algn="l" eaLnBrk="1" hangingPunct="1"/>
            <a:r>
              <a:rPr lang="es-ES" altLang="en-US" dirty="0" err="1"/>
              <a:t>Example</a:t>
            </a:r>
            <a:r>
              <a:rPr lang="es-ES" altLang="en-US" dirty="0"/>
              <a:t/>
            </a:r>
            <a:br>
              <a:rPr lang="es-ES" altLang="en-US" dirty="0"/>
            </a:br>
            <a:endParaRPr lang="es-ES" altLang="en-US" sz="2700" dirty="0"/>
          </a:p>
        </p:txBody>
      </p:sp>
      <p:sp>
        <p:nvSpPr>
          <p:cNvPr id="4" name="3 Elipse"/>
          <p:cNvSpPr/>
          <p:nvPr/>
        </p:nvSpPr>
        <p:spPr>
          <a:xfrm>
            <a:off x="3554016" y="1821656"/>
            <a:ext cx="1871663" cy="188714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dirty="0">
              <a:solidFill>
                <a:srgbClr val="FF0000"/>
              </a:solidFill>
              <a:latin typeface="Calibri" panose="020F0502020204030204"/>
            </a:endParaRPr>
          </a:p>
        </p:txBody>
      </p:sp>
    </p:spTree>
    <p:extLst>
      <p:ext uri="{BB962C8B-B14F-4D97-AF65-F5344CB8AC3E}">
        <p14:creationId xmlns:p14="http://schemas.microsoft.com/office/powerpoint/2010/main" val="2841982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3554016" y="1821656"/>
            <a:ext cx="1871663" cy="18871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dirty="0">
              <a:solidFill>
                <a:srgbClr val="FF0000"/>
              </a:solidFill>
              <a:latin typeface="Calibri" panose="020F0502020204030204"/>
            </a:endParaRPr>
          </a:p>
        </p:txBody>
      </p:sp>
      <p:sp>
        <p:nvSpPr>
          <p:cNvPr id="5" name="1 Título"/>
          <p:cNvSpPr>
            <a:spLocks noGrp="1"/>
          </p:cNvSpPr>
          <p:nvPr>
            <p:ph type="ctrTitle"/>
          </p:nvPr>
        </p:nvSpPr>
        <p:spPr>
          <a:xfrm>
            <a:off x="1571625" y="428626"/>
            <a:ext cx="1982391" cy="1017985"/>
          </a:xfrm>
        </p:spPr>
        <p:txBody>
          <a:bodyPr>
            <a:normAutofit fontScale="90000"/>
          </a:bodyPr>
          <a:lstStyle/>
          <a:p>
            <a:pPr algn="l" eaLnBrk="1" hangingPunct="1"/>
            <a:r>
              <a:rPr lang="es-ES" altLang="en-US" dirty="0" err="1"/>
              <a:t>Example</a:t>
            </a:r>
            <a:r>
              <a:rPr lang="es-ES" altLang="en-US" dirty="0"/>
              <a:t/>
            </a:r>
            <a:br>
              <a:rPr lang="es-ES" altLang="en-US" dirty="0"/>
            </a:br>
            <a:endParaRPr lang="es-ES" altLang="en-US" sz="2700" dirty="0"/>
          </a:p>
        </p:txBody>
      </p:sp>
    </p:spTree>
    <p:extLst>
      <p:ext uri="{BB962C8B-B14F-4D97-AF65-F5344CB8AC3E}">
        <p14:creationId xmlns:p14="http://schemas.microsoft.com/office/powerpoint/2010/main" val="1048598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Elipse"/>
          <p:cNvSpPr/>
          <p:nvPr/>
        </p:nvSpPr>
        <p:spPr>
          <a:xfrm>
            <a:off x="3554016" y="1821656"/>
            <a:ext cx="1871663" cy="18871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a:solidFill>
                <a:prstClr val="white"/>
              </a:solidFill>
              <a:latin typeface="Calibri" panose="020F0502020204030204"/>
            </a:endParaRPr>
          </a:p>
        </p:txBody>
      </p:sp>
      <p:sp>
        <p:nvSpPr>
          <p:cNvPr id="6" name="1 Título"/>
          <p:cNvSpPr>
            <a:spLocks noGrp="1"/>
          </p:cNvSpPr>
          <p:nvPr>
            <p:ph type="ctrTitle"/>
          </p:nvPr>
        </p:nvSpPr>
        <p:spPr>
          <a:xfrm>
            <a:off x="1571625" y="428626"/>
            <a:ext cx="1982391" cy="1017985"/>
          </a:xfrm>
        </p:spPr>
        <p:txBody>
          <a:bodyPr>
            <a:normAutofit fontScale="90000"/>
          </a:bodyPr>
          <a:lstStyle/>
          <a:p>
            <a:pPr algn="l" eaLnBrk="1" hangingPunct="1"/>
            <a:r>
              <a:rPr lang="es-ES" altLang="en-US" dirty="0" err="1"/>
              <a:t>Example</a:t>
            </a:r>
            <a:r>
              <a:rPr lang="es-ES" altLang="en-US" dirty="0"/>
              <a:t/>
            </a:r>
            <a:br>
              <a:rPr lang="es-ES" altLang="en-US" dirty="0"/>
            </a:br>
            <a:endParaRPr lang="es-ES" altLang="en-US" sz="2700" dirty="0"/>
          </a:p>
        </p:txBody>
      </p:sp>
    </p:spTree>
    <p:extLst>
      <p:ext uri="{BB962C8B-B14F-4D97-AF65-F5344CB8AC3E}">
        <p14:creationId xmlns:p14="http://schemas.microsoft.com/office/powerpoint/2010/main" val="3056123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094D0B-8B69-4F07-B2FE-381744567AC4}"/>
              </a:ext>
            </a:extLst>
          </p:cNvPr>
          <p:cNvSpPr>
            <a:spLocks noGrp="1"/>
          </p:cNvSpPr>
          <p:nvPr>
            <p:ph idx="1"/>
          </p:nvPr>
        </p:nvSpPr>
        <p:spPr/>
        <p:txBody>
          <a:bodyPr/>
          <a:lstStyle/>
          <a:p>
            <a:r>
              <a:rPr lang="en-US" sz="4000" dirty="0">
                <a:solidFill>
                  <a:srgbClr val="FF0000"/>
                </a:solidFill>
              </a:rPr>
              <a:t>Let’s start!</a:t>
            </a:r>
          </a:p>
        </p:txBody>
      </p:sp>
    </p:spTree>
    <p:extLst>
      <p:ext uri="{BB962C8B-B14F-4D97-AF65-F5344CB8AC3E}">
        <p14:creationId xmlns:p14="http://schemas.microsoft.com/office/powerpoint/2010/main" val="2629921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3554016" y="1821656"/>
            <a:ext cx="1871663" cy="188714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dirty="0">
              <a:solidFill>
                <a:srgbClr val="FF0000"/>
              </a:solidFill>
              <a:latin typeface="Calibri" panose="020F0502020204030204"/>
            </a:endParaRPr>
          </a:p>
        </p:txBody>
      </p:sp>
    </p:spTree>
    <p:extLst>
      <p:ext uri="{BB962C8B-B14F-4D97-AF65-F5344CB8AC3E}">
        <p14:creationId xmlns:p14="http://schemas.microsoft.com/office/powerpoint/2010/main" val="235073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3554016" y="1821656"/>
            <a:ext cx="1871663" cy="18871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dirty="0">
              <a:solidFill>
                <a:srgbClr val="FF0000"/>
              </a:solidFill>
              <a:latin typeface="Calibri" panose="020F0502020204030204"/>
            </a:endParaRPr>
          </a:p>
        </p:txBody>
      </p:sp>
    </p:spTree>
    <p:extLst>
      <p:ext uri="{BB962C8B-B14F-4D97-AF65-F5344CB8AC3E}">
        <p14:creationId xmlns:p14="http://schemas.microsoft.com/office/powerpoint/2010/main" val="41624374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2857500" y="1714500"/>
            <a:ext cx="1871663" cy="188714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dirty="0">
              <a:solidFill>
                <a:srgbClr val="FF0000"/>
              </a:solidFill>
              <a:latin typeface="Calibri" panose="020F0502020204030204"/>
            </a:endParaRPr>
          </a:p>
        </p:txBody>
      </p:sp>
    </p:spTree>
    <p:extLst>
      <p:ext uri="{BB962C8B-B14F-4D97-AF65-F5344CB8AC3E}">
        <p14:creationId xmlns:p14="http://schemas.microsoft.com/office/powerpoint/2010/main" val="17422956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Título"/>
          <p:cNvSpPr>
            <a:spLocks noGrp="1"/>
          </p:cNvSpPr>
          <p:nvPr>
            <p:ph type="ctrTitle"/>
          </p:nvPr>
        </p:nvSpPr>
        <p:spPr>
          <a:xfrm>
            <a:off x="1571625" y="535782"/>
            <a:ext cx="5915025" cy="4018360"/>
          </a:xfrm>
        </p:spPr>
        <p:txBody>
          <a:bodyPr>
            <a:normAutofit fontScale="90000"/>
          </a:bodyPr>
          <a:lstStyle/>
          <a:p>
            <a:pPr algn="l" eaLnBrk="1" hangingPunct="1"/>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endParaRPr lang="es-ES" altLang="en-US" sz="2700"/>
          </a:p>
        </p:txBody>
      </p:sp>
      <p:sp>
        <p:nvSpPr>
          <p:cNvPr id="5" name="4 Elipse"/>
          <p:cNvSpPr/>
          <p:nvPr/>
        </p:nvSpPr>
        <p:spPr>
          <a:xfrm>
            <a:off x="3554016" y="1821656"/>
            <a:ext cx="1871663" cy="18871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a:solidFill>
                <a:prstClr val="white"/>
              </a:solidFill>
              <a:latin typeface="Calibri" panose="020F0502020204030204"/>
            </a:endParaRPr>
          </a:p>
        </p:txBody>
      </p:sp>
    </p:spTree>
    <p:extLst>
      <p:ext uri="{BB962C8B-B14F-4D97-AF65-F5344CB8AC3E}">
        <p14:creationId xmlns:p14="http://schemas.microsoft.com/office/powerpoint/2010/main" val="15158668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Título"/>
          <p:cNvSpPr>
            <a:spLocks noGrp="1"/>
          </p:cNvSpPr>
          <p:nvPr>
            <p:ph type="ctrTitle"/>
          </p:nvPr>
        </p:nvSpPr>
        <p:spPr>
          <a:xfrm>
            <a:off x="1571625" y="535782"/>
            <a:ext cx="5915025" cy="4018360"/>
          </a:xfrm>
        </p:spPr>
        <p:txBody>
          <a:bodyPr>
            <a:normAutofit fontScale="90000"/>
          </a:bodyPr>
          <a:lstStyle/>
          <a:p>
            <a:pPr algn="l" eaLnBrk="1" hangingPunct="1"/>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endParaRPr lang="es-ES" altLang="en-US" sz="2700"/>
          </a:p>
        </p:txBody>
      </p:sp>
      <p:sp>
        <p:nvSpPr>
          <p:cNvPr id="5" name="4 Elipse"/>
          <p:cNvSpPr/>
          <p:nvPr/>
        </p:nvSpPr>
        <p:spPr>
          <a:xfrm>
            <a:off x="4893469" y="964406"/>
            <a:ext cx="1871663" cy="18871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a:solidFill>
                <a:prstClr val="white"/>
              </a:solidFill>
              <a:latin typeface="Calibri" panose="020F0502020204030204"/>
            </a:endParaRPr>
          </a:p>
        </p:txBody>
      </p:sp>
    </p:spTree>
    <p:extLst>
      <p:ext uri="{BB962C8B-B14F-4D97-AF65-F5344CB8AC3E}">
        <p14:creationId xmlns:p14="http://schemas.microsoft.com/office/powerpoint/2010/main" val="1929228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60515E-5737-4EE8-A2CC-34AB5785B780}"/>
              </a:ext>
            </a:extLst>
          </p:cNvPr>
          <p:cNvSpPr>
            <a:spLocks noGrp="1"/>
          </p:cNvSpPr>
          <p:nvPr>
            <p:ph idx="1"/>
          </p:nvPr>
        </p:nvSpPr>
        <p:spPr/>
        <p:txBody>
          <a:bodyPr/>
          <a:lstStyle/>
          <a:p>
            <a:r>
              <a:rPr lang="en-US" sz="4800" dirty="0">
                <a:solidFill>
                  <a:srgbClr val="FF0000"/>
                </a:solidFill>
              </a:rPr>
              <a:t>ACTIVITY 1</a:t>
            </a:r>
          </a:p>
        </p:txBody>
      </p:sp>
    </p:spTree>
    <p:extLst>
      <p:ext uri="{BB962C8B-B14F-4D97-AF65-F5344CB8AC3E}">
        <p14:creationId xmlns:p14="http://schemas.microsoft.com/office/powerpoint/2010/main" val="38093141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3554016" y="1821656"/>
            <a:ext cx="1871663" cy="18871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dirty="0">
              <a:solidFill>
                <a:srgbClr val="FF0000"/>
              </a:solidFill>
              <a:latin typeface="Calibri" panose="020F0502020204030204"/>
            </a:endParaRPr>
          </a:p>
        </p:txBody>
      </p:sp>
    </p:spTree>
    <p:extLst>
      <p:ext uri="{BB962C8B-B14F-4D97-AF65-F5344CB8AC3E}">
        <p14:creationId xmlns:p14="http://schemas.microsoft.com/office/powerpoint/2010/main" val="11017345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3554016" y="1821656"/>
            <a:ext cx="1871663" cy="188714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dirty="0">
              <a:solidFill>
                <a:srgbClr val="FF0000"/>
              </a:solidFill>
              <a:latin typeface="Calibri" panose="020F0502020204030204"/>
            </a:endParaRPr>
          </a:p>
        </p:txBody>
      </p:sp>
    </p:spTree>
    <p:extLst>
      <p:ext uri="{BB962C8B-B14F-4D97-AF65-F5344CB8AC3E}">
        <p14:creationId xmlns:p14="http://schemas.microsoft.com/office/powerpoint/2010/main" val="4402300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3554016" y="1821656"/>
            <a:ext cx="1871663" cy="18871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dirty="0">
              <a:solidFill>
                <a:srgbClr val="FF0000"/>
              </a:solidFill>
              <a:latin typeface="Calibri" panose="020F0502020204030204"/>
            </a:endParaRPr>
          </a:p>
        </p:txBody>
      </p:sp>
    </p:spTree>
    <p:extLst>
      <p:ext uri="{BB962C8B-B14F-4D97-AF65-F5344CB8AC3E}">
        <p14:creationId xmlns:p14="http://schemas.microsoft.com/office/powerpoint/2010/main" val="42092658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Título"/>
          <p:cNvSpPr>
            <a:spLocks noGrp="1"/>
          </p:cNvSpPr>
          <p:nvPr>
            <p:ph type="ctrTitle"/>
          </p:nvPr>
        </p:nvSpPr>
        <p:spPr>
          <a:xfrm>
            <a:off x="1571625" y="535782"/>
            <a:ext cx="5915025" cy="4018360"/>
          </a:xfrm>
        </p:spPr>
        <p:txBody>
          <a:bodyPr>
            <a:normAutofit fontScale="90000"/>
          </a:bodyPr>
          <a:lstStyle/>
          <a:p>
            <a:pPr algn="l" eaLnBrk="1" hangingPunct="1"/>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endParaRPr lang="es-ES" altLang="en-US" sz="2700"/>
          </a:p>
        </p:txBody>
      </p:sp>
      <p:sp>
        <p:nvSpPr>
          <p:cNvPr id="5" name="4 Elipse"/>
          <p:cNvSpPr/>
          <p:nvPr/>
        </p:nvSpPr>
        <p:spPr>
          <a:xfrm>
            <a:off x="2375297" y="2518174"/>
            <a:ext cx="1871663" cy="18871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a:solidFill>
                <a:prstClr val="white"/>
              </a:solidFill>
              <a:latin typeface="Calibri" panose="020F0502020204030204"/>
            </a:endParaRPr>
          </a:p>
        </p:txBody>
      </p:sp>
    </p:spTree>
    <p:extLst>
      <p:ext uri="{BB962C8B-B14F-4D97-AF65-F5344CB8AC3E}">
        <p14:creationId xmlns:p14="http://schemas.microsoft.com/office/powerpoint/2010/main" val="6848073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3554016" y="1821656"/>
            <a:ext cx="1871663" cy="188714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dirty="0">
              <a:solidFill>
                <a:srgbClr val="FF0000"/>
              </a:solidFill>
              <a:latin typeface="Calibri" panose="020F0502020204030204"/>
            </a:endParaRPr>
          </a:p>
        </p:txBody>
      </p:sp>
    </p:spTree>
    <p:extLst>
      <p:ext uri="{BB962C8B-B14F-4D97-AF65-F5344CB8AC3E}">
        <p14:creationId xmlns:p14="http://schemas.microsoft.com/office/powerpoint/2010/main" val="3504105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4250531" y="1768080"/>
            <a:ext cx="1871663" cy="18871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dirty="0">
              <a:solidFill>
                <a:srgbClr val="FF0000"/>
              </a:solidFill>
              <a:latin typeface="Calibri" panose="020F0502020204030204"/>
            </a:endParaRPr>
          </a:p>
        </p:txBody>
      </p:sp>
    </p:spTree>
    <p:extLst>
      <p:ext uri="{BB962C8B-B14F-4D97-AF65-F5344CB8AC3E}">
        <p14:creationId xmlns:p14="http://schemas.microsoft.com/office/powerpoint/2010/main" val="20771642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Título"/>
          <p:cNvSpPr>
            <a:spLocks noGrp="1"/>
          </p:cNvSpPr>
          <p:nvPr>
            <p:ph type="ctrTitle"/>
          </p:nvPr>
        </p:nvSpPr>
        <p:spPr>
          <a:xfrm>
            <a:off x="1571625" y="535782"/>
            <a:ext cx="5915025" cy="4018360"/>
          </a:xfrm>
        </p:spPr>
        <p:txBody>
          <a:bodyPr>
            <a:normAutofit fontScale="90000"/>
          </a:bodyPr>
          <a:lstStyle/>
          <a:p>
            <a:pPr algn="l" eaLnBrk="1" hangingPunct="1"/>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endParaRPr lang="es-ES" altLang="en-US" sz="2700"/>
          </a:p>
        </p:txBody>
      </p:sp>
      <p:sp>
        <p:nvSpPr>
          <p:cNvPr id="5" name="4 Elipse"/>
          <p:cNvSpPr/>
          <p:nvPr/>
        </p:nvSpPr>
        <p:spPr>
          <a:xfrm>
            <a:off x="3554016" y="1821656"/>
            <a:ext cx="1871663" cy="18871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a:solidFill>
                <a:prstClr val="white"/>
              </a:solidFill>
              <a:latin typeface="Calibri" panose="020F0502020204030204"/>
            </a:endParaRPr>
          </a:p>
        </p:txBody>
      </p:sp>
    </p:spTree>
    <p:extLst>
      <p:ext uri="{BB962C8B-B14F-4D97-AF65-F5344CB8AC3E}">
        <p14:creationId xmlns:p14="http://schemas.microsoft.com/office/powerpoint/2010/main" val="41400176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3554016" y="1821656"/>
            <a:ext cx="1871663" cy="18871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dirty="0">
              <a:solidFill>
                <a:srgbClr val="FF0000"/>
              </a:solidFill>
              <a:latin typeface="Calibri" panose="020F0502020204030204"/>
            </a:endParaRPr>
          </a:p>
        </p:txBody>
      </p:sp>
    </p:spTree>
    <p:extLst>
      <p:ext uri="{BB962C8B-B14F-4D97-AF65-F5344CB8AC3E}">
        <p14:creationId xmlns:p14="http://schemas.microsoft.com/office/powerpoint/2010/main" val="42610462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Título"/>
          <p:cNvSpPr>
            <a:spLocks noGrp="1"/>
          </p:cNvSpPr>
          <p:nvPr>
            <p:ph type="ctrTitle"/>
          </p:nvPr>
        </p:nvSpPr>
        <p:spPr>
          <a:xfrm>
            <a:off x="1571625" y="535782"/>
            <a:ext cx="5915025" cy="4018360"/>
          </a:xfrm>
        </p:spPr>
        <p:txBody>
          <a:bodyPr>
            <a:normAutofit fontScale="90000"/>
          </a:bodyPr>
          <a:lstStyle/>
          <a:p>
            <a:pPr algn="l" eaLnBrk="1" hangingPunct="1"/>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endParaRPr lang="es-ES" altLang="en-US" sz="2700"/>
          </a:p>
        </p:txBody>
      </p:sp>
      <p:sp>
        <p:nvSpPr>
          <p:cNvPr id="5" name="4 Elipse"/>
          <p:cNvSpPr/>
          <p:nvPr/>
        </p:nvSpPr>
        <p:spPr>
          <a:xfrm>
            <a:off x="3554016" y="1178719"/>
            <a:ext cx="1871663" cy="18871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a:solidFill>
                <a:prstClr val="white"/>
              </a:solidFill>
              <a:latin typeface="Calibri" panose="020F0502020204030204"/>
            </a:endParaRPr>
          </a:p>
        </p:txBody>
      </p:sp>
    </p:spTree>
    <p:extLst>
      <p:ext uri="{BB962C8B-B14F-4D97-AF65-F5344CB8AC3E}">
        <p14:creationId xmlns:p14="http://schemas.microsoft.com/office/powerpoint/2010/main" val="27626331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3554016" y="1821656"/>
            <a:ext cx="1871663" cy="188714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dirty="0">
              <a:solidFill>
                <a:srgbClr val="FF0000"/>
              </a:solidFill>
              <a:latin typeface="Calibri" panose="020F0502020204030204"/>
            </a:endParaRPr>
          </a:p>
        </p:txBody>
      </p:sp>
    </p:spTree>
    <p:extLst>
      <p:ext uri="{BB962C8B-B14F-4D97-AF65-F5344CB8AC3E}">
        <p14:creationId xmlns:p14="http://schemas.microsoft.com/office/powerpoint/2010/main" val="2923741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Elipse"/>
          <p:cNvSpPr/>
          <p:nvPr/>
        </p:nvSpPr>
        <p:spPr>
          <a:xfrm>
            <a:off x="1625203" y="910828"/>
            <a:ext cx="1500188" cy="1500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a:solidFill>
                <a:prstClr val="white"/>
              </a:solidFill>
              <a:latin typeface="Calibri" panose="020F0502020204030204"/>
            </a:endParaRPr>
          </a:p>
        </p:txBody>
      </p:sp>
      <p:sp>
        <p:nvSpPr>
          <p:cNvPr id="4" name="3 Elipse"/>
          <p:cNvSpPr/>
          <p:nvPr/>
        </p:nvSpPr>
        <p:spPr>
          <a:xfrm>
            <a:off x="1625203" y="2839641"/>
            <a:ext cx="1500188" cy="144660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dirty="0">
              <a:solidFill>
                <a:srgbClr val="FF0000"/>
              </a:solidFill>
              <a:latin typeface="Calibri" panose="020F0502020204030204"/>
            </a:endParaRPr>
          </a:p>
        </p:txBody>
      </p:sp>
      <p:sp>
        <p:nvSpPr>
          <p:cNvPr id="75780" name="4 Título"/>
          <p:cNvSpPr>
            <a:spLocks noGrp="1"/>
          </p:cNvSpPr>
          <p:nvPr>
            <p:ph type="ctrTitle"/>
          </p:nvPr>
        </p:nvSpPr>
        <p:spPr>
          <a:xfrm>
            <a:off x="3286125" y="1017986"/>
            <a:ext cx="4286250" cy="941443"/>
          </a:xfrm>
        </p:spPr>
        <p:txBody>
          <a:bodyPr/>
          <a:lstStyle/>
          <a:p>
            <a:pPr algn="l" eaLnBrk="1" hangingPunct="1"/>
            <a:r>
              <a:rPr lang="es-ES" altLang="en-US" dirty="0"/>
              <a:t>= </a:t>
            </a:r>
            <a:r>
              <a:rPr lang="es-ES" altLang="en-US" sz="3000" dirty="0" err="1"/>
              <a:t>Clap</a:t>
            </a:r>
            <a:r>
              <a:rPr lang="es-ES" altLang="en-US" sz="3000" dirty="0"/>
              <a:t> </a:t>
            </a:r>
            <a:r>
              <a:rPr lang="es-ES" altLang="en-US" sz="3000" dirty="0" err="1"/>
              <a:t>your</a:t>
            </a:r>
            <a:r>
              <a:rPr lang="es-ES" altLang="en-US" sz="3000" dirty="0"/>
              <a:t> </a:t>
            </a:r>
            <a:r>
              <a:rPr lang="es-ES" altLang="en-US" sz="3000" dirty="0" err="1"/>
              <a:t>hands</a:t>
            </a:r>
            <a:endParaRPr lang="es-ES" altLang="en-US" sz="3000" dirty="0"/>
          </a:p>
        </p:txBody>
      </p:sp>
      <p:sp>
        <p:nvSpPr>
          <p:cNvPr id="6" name="4 Título"/>
          <p:cNvSpPr txBox="1">
            <a:spLocks/>
          </p:cNvSpPr>
          <p:nvPr/>
        </p:nvSpPr>
        <p:spPr bwMode="auto">
          <a:xfrm>
            <a:off x="3446860" y="3053955"/>
            <a:ext cx="4286250" cy="1102519"/>
          </a:xfrm>
          <a:prstGeom prst="rect">
            <a:avLst/>
          </a:prstGeom>
          <a:noFill/>
          <a:ln w="9525">
            <a:noFill/>
            <a:miter lim="800000"/>
            <a:headEnd/>
            <a:tailEnd/>
          </a:ln>
        </p:spPr>
        <p:txBody>
          <a:bodyPr anchor="ctr"/>
          <a:lstStyle/>
          <a:p>
            <a:pPr defTabSz="685800">
              <a:defRPr/>
            </a:pPr>
            <a:r>
              <a:rPr lang="es-ES" sz="3300" dirty="0">
                <a:solidFill>
                  <a:prstClr val="black"/>
                </a:solidFill>
                <a:latin typeface="Calibri Light" panose="020F0302020204030204"/>
              </a:rPr>
              <a:t>= </a:t>
            </a:r>
            <a:r>
              <a:rPr lang="es-ES" sz="3000" dirty="0">
                <a:solidFill>
                  <a:prstClr val="black"/>
                </a:solidFill>
                <a:latin typeface="Calibri Light" panose="020F0302020204030204"/>
              </a:rPr>
              <a:t>Do </a:t>
            </a:r>
            <a:r>
              <a:rPr lang="es-ES" sz="3000" dirty="0" err="1">
                <a:solidFill>
                  <a:prstClr val="black"/>
                </a:solidFill>
                <a:latin typeface="Calibri Light" panose="020F0302020204030204"/>
              </a:rPr>
              <a:t>nothing</a:t>
            </a:r>
            <a:endParaRPr lang="es-ES" sz="3000" dirty="0">
              <a:solidFill>
                <a:prstClr val="black"/>
              </a:solidFill>
              <a:latin typeface="Calibri Light" panose="020F0302020204030204"/>
            </a:endParaRPr>
          </a:p>
        </p:txBody>
      </p:sp>
    </p:spTree>
    <p:extLst>
      <p:ext uri="{BB962C8B-B14F-4D97-AF65-F5344CB8AC3E}">
        <p14:creationId xmlns:p14="http://schemas.microsoft.com/office/powerpoint/2010/main" val="41628627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Título"/>
          <p:cNvSpPr>
            <a:spLocks noGrp="1"/>
          </p:cNvSpPr>
          <p:nvPr>
            <p:ph type="ctrTitle"/>
          </p:nvPr>
        </p:nvSpPr>
        <p:spPr>
          <a:xfrm>
            <a:off x="1571625" y="535782"/>
            <a:ext cx="5915025" cy="4018360"/>
          </a:xfrm>
        </p:spPr>
        <p:txBody>
          <a:bodyPr>
            <a:normAutofit fontScale="90000"/>
          </a:bodyPr>
          <a:lstStyle/>
          <a:p>
            <a:pPr algn="l" eaLnBrk="1" hangingPunct="1"/>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endParaRPr lang="es-ES" altLang="en-US" sz="2700"/>
          </a:p>
        </p:txBody>
      </p:sp>
      <p:sp>
        <p:nvSpPr>
          <p:cNvPr id="5" name="4 Elipse"/>
          <p:cNvSpPr/>
          <p:nvPr/>
        </p:nvSpPr>
        <p:spPr>
          <a:xfrm>
            <a:off x="4893469" y="964406"/>
            <a:ext cx="1871663" cy="18871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a:solidFill>
                <a:prstClr val="white"/>
              </a:solidFill>
              <a:latin typeface="Calibri" panose="020F0502020204030204"/>
            </a:endParaRPr>
          </a:p>
        </p:txBody>
      </p:sp>
    </p:spTree>
    <p:extLst>
      <p:ext uri="{BB962C8B-B14F-4D97-AF65-F5344CB8AC3E}">
        <p14:creationId xmlns:p14="http://schemas.microsoft.com/office/powerpoint/2010/main" val="38730182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Título"/>
          <p:cNvSpPr>
            <a:spLocks noGrp="1"/>
          </p:cNvSpPr>
          <p:nvPr>
            <p:ph type="ctrTitle"/>
          </p:nvPr>
        </p:nvSpPr>
        <p:spPr>
          <a:xfrm>
            <a:off x="1571625" y="535782"/>
            <a:ext cx="5915025" cy="4018360"/>
          </a:xfrm>
        </p:spPr>
        <p:txBody>
          <a:bodyPr>
            <a:normAutofit fontScale="90000"/>
          </a:bodyPr>
          <a:lstStyle/>
          <a:p>
            <a:pPr algn="l" eaLnBrk="1" hangingPunct="1"/>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endParaRPr lang="es-ES" altLang="en-US" sz="2700"/>
          </a:p>
        </p:txBody>
      </p:sp>
      <p:sp>
        <p:nvSpPr>
          <p:cNvPr id="5" name="4 Elipse"/>
          <p:cNvSpPr/>
          <p:nvPr/>
        </p:nvSpPr>
        <p:spPr>
          <a:xfrm>
            <a:off x="2375297" y="2518174"/>
            <a:ext cx="1871663" cy="18871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a:solidFill>
                <a:prstClr val="white"/>
              </a:solidFill>
              <a:latin typeface="Calibri" panose="020F0502020204030204"/>
            </a:endParaRPr>
          </a:p>
        </p:txBody>
      </p:sp>
    </p:spTree>
    <p:extLst>
      <p:ext uri="{BB962C8B-B14F-4D97-AF65-F5344CB8AC3E}">
        <p14:creationId xmlns:p14="http://schemas.microsoft.com/office/powerpoint/2010/main" val="16942328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3554016" y="1821656"/>
            <a:ext cx="1871663" cy="18871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dirty="0">
              <a:solidFill>
                <a:srgbClr val="FF0000"/>
              </a:solidFill>
              <a:latin typeface="Calibri" panose="020F0502020204030204"/>
            </a:endParaRPr>
          </a:p>
        </p:txBody>
      </p:sp>
    </p:spTree>
    <p:extLst>
      <p:ext uri="{BB962C8B-B14F-4D97-AF65-F5344CB8AC3E}">
        <p14:creationId xmlns:p14="http://schemas.microsoft.com/office/powerpoint/2010/main" val="8152656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Título"/>
          <p:cNvSpPr>
            <a:spLocks noGrp="1"/>
          </p:cNvSpPr>
          <p:nvPr>
            <p:ph type="ctrTitle"/>
          </p:nvPr>
        </p:nvSpPr>
        <p:spPr>
          <a:xfrm>
            <a:off x="1571625" y="535782"/>
            <a:ext cx="5915025" cy="4018360"/>
          </a:xfrm>
        </p:spPr>
        <p:txBody>
          <a:bodyPr>
            <a:normAutofit fontScale="90000"/>
          </a:bodyPr>
          <a:lstStyle/>
          <a:p>
            <a:pPr algn="l" eaLnBrk="1" hangingPunct="1"/>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endParaRPr lang="es-ES" altLang="en-US" sz="2700"/>
          </a:p>
        </p:txBody>
      </p:sp>
      <p:sp>
        <p:nvSpPr>
          <p:cNvPr id="5" name="4 Elipse"/>
          <p:cNvSpPr/>
          <p:nvPr/>
        </p:nvSpPr>
        <p:spPr>
          <a:xfrm>
            <a:off x="2375297" y="2518174"/>
            <a:ext cx="1871663" cy="18871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a:solidFill>
                <a:prstClr val="white"/>
              </a:solidFill>
              <a:latin typeface="Calibri" panose="020F0502020204030204"/>
            </a:endParaRPr>
          </a:p>
        </p:txBody>
      </p:sp>
    </p:spTree>
    <p:extLst>
      <p:ext uri="{BB962C8B-B14F-4D97-AF65-F5344CB8AC3E}">
        <p14:creationId xmlns:p14="http://schemas.microsoft.com/office/powerpoint/2010/main" val="5989975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4250531" y="1768080"/>
            <a:ext cx="1871663" cy="18871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dirty="0">
              <a:solidFill>
                <a:srgbClr val="FF0000"/>
              </a:solidFill>
              <a:latin typeface="Calibri" panose="020F0502020204030204"/>
            </a:endParaRPr>
          </a:p>
        </p:txBody>
      </p:sp>
    </p:spTree>
    <p:extLst>
      <p:ext uri="{BB962C8B-B14F-4D97-AF65-F5344CB8AC3E}">
        <p14:creationId xmlns:p14="http://schemas.microsoft.com/office/powerpoint/2010/main" val="2315835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3554016" y="1821656"/>
            <a:ext cx="1871663" cy="18871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dirty="0">
              <a:solidFill>
                <a:srgbClr val="FF0000"/>
              </a:solidFill>
              <a:latin typeface="Calibri" panose="020F0502020204030204"/>
            </a:endParaRPr>
          </a:p>
        </p:txBody>
      </p:sp>
    </p:spTree>
    <p:extLst>
      <p:ext uri="{BB962C8B-B14F-4D97-AF65-F5344CB8AC3E}">
        <p14:creationId xmlns:p14="http://schemas.microsoft.com/office/powerpoint/2010/main" val="36847579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5536601" y="1129622"/>
            <a:ext cx="1871663" cy="18871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dirty="0">
              <a:solidFill>
                <a:srgbClr val="FF0000"/>
              </a:solidFill>
              <a:latin typeface="Calibri" panose="020F0502020204030204"/>
            </a:endParaRPr>
          </a:p>
        </p:txBody>
      </p:sp>
    </p:spTree>
    <p:extLst>
      <p:ext uri="{BB962C8B-B14F-4D97-AF65-F5344CB8AC3E}">
        <p14:creationId xmlns:p14="http://schemas.microsoft.com/office/powerpoint/2010/main" val="14473624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Título"/>
          <p:cNvSpPr>
            <a:spLocks noGrp="1"/>
          </p:cNvSpPr>
          <p:nvPr>
            <p:ph type="ctrTitle"/>
          </p:nvPr>
        </p:nvSpPr>
        <p:spPr>
          <a:xfrm>
            <a:off x="1571625" y="535782"/>
            <a:ext cx="5915025" cy="4018360"/>
          </a:xfrm>
        </p:spPr>
        <p:txBody>
          <a:bodyPr>
            <a:normAutofit fontScale="90000"/>
          </a:bodyPr>
          <a:lstStyle/>
          <a:p>
            <a:pPr algn="l" eaLnBrk="1" hangingPunct="1"/>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endParaRPr lang="es-ES" altLang="en-US" sz="2700"/>
          </a:p>
        </p:txBody>
      </p:sp>
      <p:sp>
        <p:nvSpPr>
          <p:cNvPr id="5" name="4 Elipse"/>
          <p:cNvSpPr/>
          <p:nvPr/>
        </p:nvSpPr>
        <p:spPr>
          <a:xfrm>
            <a:off x="3554016" y="1821656"/>
            <a:ext cx="1871663" cy="18871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a:solidFill>
                <a:prstClr val="white"/>
              </a:solidFill>
              <a:latin typeface="Calibri" panose="020F0502020204030204"/>
            </a:endParaRPr>
          </a:p>
        </p:txBody>
      </p:sp>
    </p:spTree>
    <p:extLst>
      <p:ext uri="{BB962C8B-B14F-4D97-AF65-F5344CB8AC3E}">
        <p14:creationId xmlns:p14="http://schemas.microsoft.com/office/powerpoint/2010/main" val="12042267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3554016" y="1821656"/>
            <a:ext cx="1871663" cy="188714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dirty="0">
              <a:solidFill>
                <a:srgbClr val="FF0000"/>
              </a:solidFill>
              <a:latin typeface="Calibri" panose="020F0502020204030204"/>
            </a:endParaRPr>
          </a:p>
        </p:txBody>
      </p:sp>
    </p:spTree>
    <p:extLst>
      <p:ext uri="{BB962C8B-B14F-4D97-AF65-F5344CB8AC3E}">
        <p14:creationId xmlns:p14="http://schemas.microsoft.com/office/powerpoint/2010/main" val="30368123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Título"/>
          <p:cNvSpPr>
            <a:spLocks noGrp="1"/>
          </p:cNvSpPr>
          <p:nvPr>
            <p:ph type="ctrTitle"/>
          </p:nvPr>
        </p:nvSpPr>
        <p:spPr>
          <a:xfrm>
            <a:off x="1571625" y="535782"/>
            <a:ext cx="5915025" cy="4018360"/>
          </a:xfrm>
        </p:spPr>
        <p:txBody>
          <a:bodyPr>
            <a:normAutofit fontScale="90000"/>
          </a:bodyPr>
          <a:lstStyle/>
          <a:p>
            <a:pPr algn="l" eaLnBrk="1" hangingPunct="1"/>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endParaRPr lang="es-ES" altLang="en-US" sz="2700"/>
          </a:p>
        </p:txBody>
      </p:sp>
      <p:sp>
        <p:nvSpPr>
          <p:cNvPr id="5" name="4 Elipse"/>
          <p:cNvSpPr/>
          <p:nvPr/>
        </p:nvSpPr>
        <p:spPr>
          <a:xfrm>
            <a:off x="3554016" y="1821656"/>
            <a:ext cx="1871663" cy="18871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a:solidFill>
                <a:prstClr val="white"/>
              </a:solidFill>
              <a:latin typeface="Calibri" panose="020F0502020204030204"/>
            </a:endParaRPr>
          </a:p>
        </p:txBody>
      </p:sp>
    </p:spTree>
    <p:extLst>
      <p:ext uri="{BB962C8B-B14F-4D97-AF65-F5344CB8AC3E}">
        <p14:creationId xmlns:p14="http://schemas.microsoft.com/office/powerpoint/2010/main" val="3579363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Elipse"/>
          <p:cNvSpPr/>
          <p:nvPr/>
        </p:nvSpPr>
        <p:spPr>
          <a:xfrm>
            <a:off x="3554016" y="1821656"/>
            <a:ext cx="1871663" cy="18871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a:solidFill>
                <a:prstClr val="white"/>
              </a:solidFill>
              <a:latin typeface="Calibri" panose="020F0502020204030204"/>
            </a:endParaRPr>
          </a:p>
        </p:txBody>
      </p:sp>
      <p:sp>
        <p:nvSpPr>
          <p:cNvPr id="6" name="1 Título"/>
          <p:cNvSpPr>
            <a:spLocks noGrp="1"/>
          </p:cNvSpPr>
          <p:nvPr>
            <p:ph type="ctrTitle"/>
          </p:nvPr>
        </p:nvSpPr>
        <p:spPr>
          <a:xfrm>
            <a:off x="1571625" y="428626"/>
            <a:ext cx="1982391" cy="1017985"/>
          </a:xfrm>
        </p:spPr>
        <p:txBody>
          <a:bodyPr>
            <a:normAutofit fontScale="90000"/>
          </a:bodyPr>
          <a:lstStyle/>
          <a:p>
            <a:pPr algn="l" eaLnBrk="1" hangingPunct="1"/>
            <a:r>
              <a:rPr lang="es-ES" altLang="en-US" dirty="0" err="1"/>
              <a:t>Example</a:t>
            </a:r>
            <a:r>
              <a:rPr lang="es-ES" altLang="en-US" dirty="0"/>
              <a:t/>
            </a:r>
            <a:br>
              <a:rPr lang="es-ES" altLang="en-US" dirty="0"/>
            </a:br>
            <a:endParaRPr lang="es-ES" altLang="en-US" sz="2700" dirty="0"/>
          </a:p>
        </p:txBody>
      </p:sp>
    </p:spTree>
    <p:extLst>
      <p:ext uri="{BB962C8B-B14F-4D97-AF65-F5344CB8AC3E}">
        <p14:creationId xmlns:p14="http://schemas.microsoft.com/office/powerpoint/2010/main" val="19147208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a:alphaModFix/>
            <a:extLst>
              <a:ext uri="{28A0092B-C50C-407E-A947-70E740481C1C}">
                <a14:useLocalDpi xmlns:a14="http://schemas.microsoft.com/office/drawing/2010/main" val="0"/>
              </a:ext>
            </a:extLst>
          </a:blip>
          <a:srcRect l="40100" r="10371" b="1"/>
          <a:stretch/>
        </p:blipFill>
        <p:spPr>
          <a:xfrm>
            <a:off x="515996" y="1142898"/>
            <a:ext cx="2487291" cy="2857703"/>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7" name="Content Placeholder 6"/>
          <p:cNvSpPr>
            <a:spLocks noGrp="1"/>
          </p:cNvSpPr>
          <p:nvPr>
            <p:ph idx="4294967295"/>
          </p:nvPr>
        </p:nvSpPr>
        <p:spPr>
          <a:xfrm>
            <a:off x="3719840" y="1043765"/>
            <a:ext cx="4503738" cy="3581886"/>
          </a:xfrm>
        </p:spPr>
        <p:txBody>
          <a:bodyPr vert="horz" lIns="68580" tIns="34290" rIns="68580" bIns="34290" rtlCol="0" anchor="ctr">
            <a:normAutofit/>
          </a:bodyPr>
          <a:lstStyle/>
          <a:p>
            <a:pPr lvl="0"/>
            <a:r>
              <a:rPr lang="en-US" dirty="0">
                <a:solidFill>
                  <a:schemeClr val="accent2">
                    <a:lumMod val="90000"/>
                    <a:lumOff val="10000"/>
                  </a:schemeClr>
                </a:solidFill>
              </a:rPr>
              <a:t>To promote students psychological and emotional wellbeing.</a:t>
            </a:r>
          </a:p>
          <a:p>
            <a:pPr marL="0" indent="0">
              <a:buNone/>
            </a:pPr>
            <a:endParaRPr lang="en-US" dirty="0">
              <a:solidFill>
                <a:schemeClr val="accent2">
                  <a:lumMod val="90000"/>
                  <a:lumOff val="10000"/>
                </a:schemeClr>
              </a:solidFill>
            </a:endParaRPr>
          </a:p>
          <a:p>
            <a:pPr lvl="0"/>
            <a:r>
              <a:rPr lang="en-US" dirty="0">
                <a:solidFill>
                  <a:schemeClr val="accent2">
                    <a:lumMod val="90000"/>
                    <a:lumOff val="10000"/>
                  </a:schemeClr>
                </a:solidFill>
              </a:rPr>
              <a:t>To identify and support students “at risk” of low academic achievement.</a:t>
            </a:r>
          </a:p>
          <a:p>
            <a:pPr marL="0" indent="0">
              <a:buNone/>
            </a:pPr>
            <a:endParaRPr lang="en-US" dirty="0">
              <a:solidFill>
                <a:schemeClr val="accent2">
                  <a:lumMod val="90000"/>
                  <a:lumOff val="10000"/>
                </a:schemeClr>
              </a:solidFill>
            </a:endParaRPr>
          </a:p>
          <a:p>
            <a:pPr lvl="0"/>
            <a:r>
              <a:rPr lang="en-US" dirty="0">
                <a:solidFill>
                  <a:schemeClr val="accent2">
                    <a:lumMod val="90000"/>
                    <a:lumOff val="10000"/>
                  </a:schemeClr>
                </a:solidFill>
              </a:rPr>
              <a:t>To assist students with of determination.</a:t>
            </a:r>
          </a:p>
        </p:txBody>
      </p:sp>
      <p:sp>
        <p:nvSpPr>
          <p:cNvPr id="8" name="Content Placeholder 2">
            <a:extLst>
              <a:ext uri="{FF2B5EF4-FFF2-40B4-BE49-F238E27FC236}">
                <a16:creationId xmlns:a16="http://schemas.microsoft.com/office/drawing/2014/main" id="{72D452D3-E378-4D94-915A-9012BFFBD17E}"/>
              </a:ext>
            </a:extLst>
          </p:cNvPr>
          <p:cNvSpPr txBox="1">
            <a:spLocks/>
          </p:cNvSpPr>
          <p:nvPr/>
        </p:nvSpPr>
        <p:spPr>
          <a:xfrm>
            <a:off x="615190" y="45028"/>
            <a:ext cx="6497301" cy="376054"/>
          </a:xfrm>
          <a:prstGeom prst="rect">
            <a:avLst/>
          </a:prstGeom>
        </p:spPr>
        <p:txBody>
          <a:bodyPr vert="horz" lIns="0" tIns="34290" rIns="67500" bIns="34290" rtlCol="0">
            <a:noAutofit/>
          </a:bodyPr>
          <a:lstStyle>
            <a:lvl1pPr marL="228594" indent="-228594" algn="l" defTabSz="914377" rtl="0" eaLnBrk="1" latinLnBrk="0" hangingPunct="1">
              <a:lnSpc>
                <a:spcPct val="90000"/>
              </a:lnSpc>
              <a:spcBef>
                <a:spcPts val="1000"/>
              </a:spcBef>
              <a:buFont typeface="Arial" panose="020B0604020202020204" pitchFamily="34" charset="0"/>
              <a:buNone/>
              <a:defRPr sz="3733" b="1" kern="1200">
                <a:solidFill>
                  <a:srgbClr val="0C2340"/>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dirty="0">
                <a:solidFill>
                  <a:schemeClr val="bg1">
                    <a:lumMod val="95000"/>
                  </a:schemeClr>
                </a:solidFill>
              </a:rPr>
              <a:t>Our Objectives</a:t>
            </a:r>
          </a:p>
        </p:txBody>
      </p:sp>
    </p:spTree>
    <p:extLst>
      <p:ext uri="{BB962C8B-B14F-4D97-AF65-F5344CB8AC3E}">
        <p14:creationId xmlns:p14="http://schemas.microsoft.com/office/powerpoint/2010/main" val="8451354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Icon&#10;&#10;Description automatically generated">
            <a:extLst>
              <a:ext uri="{FF2B5EF4-FFF2-40B4-BE49-F238E27FC236}">
                <a16:creationId xmlns:a16="http://schemas.microsoft.com/office/drawing/2014/main" id="{DAEB49B7-9515-48B5-BF7E-2E3A6F9BF005}"/>
              </a:ext>
            </a:extLst>
          </p:cNvPr>
          <p:cNvPicPr>
            <a:picLocks noGrp="1" noChangeAspect="1"/>
          </p:cNvPicPr>
          <p:nvPr>
            <p:ph idx="15"/>
          </p:nvPr>
        </p:nvPicPr>
        <p:blipFill>
          <a:blip/>
          <a:stretch>
            <a:fillRect/>
          </a:stretch>
        </p:blipFill>
        <p:spPr>
          <a:xfrm>
            <a:off x="4075146" y="1669082"/>
            <a:ext cx="4503737" cy="2016174"/>
          </a:xfrm>
        </p:spPr>
      </p:pic>
      <p:sp>
        <p:nvSpPr>
          <p:cNvPr id="13" name="TextBox 12">
            <a:extLst>
              <a:ext uri="{FF2B5EF4-FFF2-40B4-BE49-F238E27FC236}">
                <a16:creationId xmlns:a16="http://schemas.microsoft.com/office/drawing/2014/main" id="{8A44E5C2-E8A4-4730-8425-D2785E1F3F07}"/>
              </a:ext>
            </a:extLst>
          </p:cNvPr>
          <p:cNvSpPr txBox="1"/>
          <p:nvPr/>
        </p:nvSpPr>
        <p:spPr>
          <a:xfrm>
            <a:off x="343541" y="1167476"/>
            <a:ext cx="3317358" cy="3323987"/>
          </a:xfrm>
          <a:prstGeom prst="rect">
            <a:avLst/>
          </a:prstGeom>
          <a:noFill/>
        </p:spPr>
        <p:txBody>
          <a:bodyPr wrap="square" rtlCol="0">
            <a:spAutoFit/>
          </a:bodyPr>
          <a:lstStyle/>
          <a:p>
            <a:pPr marL="285743" indent="-285743">
              <a:buFont typeface="Arial" panose="020B0604020202020204" pitchFamily="34" charset="0"/>
              <a:buChar char="•"/>
            </a:pPr>
            <a:r>
              <a:rPr lang="en-US" sz="2100" dirty="0">
                <a:solidFill>
                  <a:schemeClr val="accent2">
                    <a:lumMod val="90000"/>
                    <a:lumOff val="10000"/>
                  </a:schemeClr>
                </a:solidFill>
              </a:rPr>
              <a:t>Academic struggles</a:t>
            </a:r>
          </a:p>
          <a:p>
            <a:pPr marL="285743" indent="-285743">
              <a:buFont typeface="Arial" panose="020B0604020202020204" pitchFamily="34" charset="0"/>
              <a:buChar char="•"/>
            </a:pPr>
            <a:endParaRPr lang="en-US" sz="2100" dirty="0">
              <a:solidFill>
                <a:schemeClr val="accent2">
                  <a:lumMod val="90000"/>
                  <a:lumOff val="10000"/>
                </a:schemeClr>
              </a:solidFill>
            </a:endParaRPr>
          </a:p>
          <a:p>
            <a:pPr marL="285743" indent="-285743">
              <a:buFont typeface="Arial" panose="020B0604020202020204" pitchFamily="34" charset="0"/>
              <a:buChar char="•"/>
            </a:pPr>
            <a:r>
              <a:rPr lang="en-US" sz="2100" dirty="0">
                <a:solidFill>
                  <a:schemeClr val="accent2">
                    <a:lumMod val="90000"/>
                    <a:lumOff val="10000"/>
                  </a:schemeClr>
                </a:solidFill>
              </a:rPr>
              <a:t>Social skills</a:t>
            </a:r>
          </a:p>
          <a:p>
            <a:pPr marL="285743" indent="-285743">
              <a:buFont typeface="Arial" panose="020B0604020202020204" pitchFamily="34" charset="0"/>
              <a:buChar char="•"/>
            </a:pPr>
            <a:endParaRPr lang="en-US" sz="2100" dirty="0">
              <a:solidFill>
                <a:schemeClr val="accent2">
                  <a:lumMod val="90000"/>
                  <a:lumOff val="10000"/>
                </a:schemeClr>
              </a:solidFill>
            </a:endParaRPr>
          </a:p>
          <a:p>
            <a:pPr marL="285743" indent="-285743">
              <a:buFont typeface="Arial" panose="020B0604020202020204" pitchFamily="34" charset="0"/>
              <a:buChar char="•"/>
            </a:pPr>
            <a:r>
              <a:rPr lang="en-US" sz="2100" dirty="0">
                <a:solidFill>
                  <a:schemeClr val="accent2">
                    <a:lumMod val="90000"/>
                    <a:lumOff val="10000"/>
                  </a:schemeClr>
                </a:solidFill>
              </a:rPr>
              <a:t>Depression</a:t>
            </a:r>
          </a:p>
          <a:p>
            <a:pPr marL="285743" indent="-285743">
              <a:buFont typeface="Arial" panose="020B0604020202020204" pitchFamily="34" charset="0"/>
              <a:buChar char="•"/>
            </a:pPr>
            <a:endParaRPr lang="en-US" sz="2100" dirty="0">
              <a:solidFill>
                <a:schemeClr val="accent2">
                  <a:lumMod val="90000"/>
                  <a:lumOff val="10000"/>
                </a:schemeClr>
              </a:solidFill>
            </a:endParaRPr>
          </a:p>
          <a:p>
            <a:pPr marL="285743" indent="-285743">
              <a:buFont typeface="Arial" panose="020B0604020202020204" pitchFamily="34" charset="0"/>
              <a:buChar char="•"/>
            </a:pPr>
            <a:r>
              <a:rPr lang="en-US" sz="2100" dirty="0">
                <a:solidFill>
                  <a:schemeClr val="accent2">
                    <a:lumMod val="90000"/>
                    <a:lumOff val="10000"/>
                  </a:schemeClr>
                </a:solidFill>
              </a:rPr>
              <a:t>Stress</a:t>
            </a:r>
          </a:p>
          <a:p>
            <a:pPr marL="285743" indent="-285743">
              <a:buFont typeface="Arial" panose="020B0604020202020204" pitchFamily="34" charset="0"/>
              <a:buChar char="•"/>
            </a:pPr>
            <a:endParaRPr lang="en-US" sz="2100" dirty="0">
              <a:solidFill>
                <a:schemeClr val="accent2">
                  <a:lumMod val="90000"/>
                  <a:lumOff val="10000"/>
                </a:schemeClr>
              </a:solidFill>
            </a:endParaRPr>
          </a:p>
          <a:p>
            <a:pPr marL="285743" indent="-285743">
              <a:buFont typeface="Arial" panose="020B0604020202020204" pitchFamily="34" charset="0"/>
              <a:buChar char="•"/>
            </a:pPr>
            <a:r>
              <a:rPr lang="en-US" sz="2100" dirty="0">
                <a:solidFill>
                  <a:schemeClr val="accent2">
                    <a:lumMod val="90000"/>
                    <a:lumOff val="10000"/>
                  </a:schemeClr>
                </a:solidFill>
              </a:rPr>
              <a:t>Time management</a:t>
            </a:r>
          </a:p>
          <a:p>
            <a:endParaRPr lang="en-US" sz="2100" dirty="0">
              <a:solidFill>
                <a:schemeClr val="accent2">
                  <a:lumMod val="90000"/>
                  <a:lumOff val="10000"/>
                </a:schemeClr>
              </a:solidFill>
            </a:endParaRPr>
          </a:p>
        </p:txBody>
      </p:sp>
      <p:sp>
        <p:nvSpPr>
          <p:cNvPr id="5" name="Content Placeholder 2">
            <a:extLst>
              <a:ext uri="{FF2B5EF4-FFF2-40B4-BE49-F238E27FC236}">
                <a16:creationId xmlns:a16="http://schemas.microsoft.com/office/drawing/2014/main" id="{65B43236-4266-4C68-95D5-D406F2BAB623}"/>
              </a:ext>
            </a:extLst>
          </p:cNvPr>
          <p:cNvSpPr txBox="1">
            <a:spLocks/>
          </p:cNvSpPr>
          <p:nvPr/>
        </p:nvSpPr>
        <p:spPr>
          <a:xfrm>
            <a:off x="755149" y="4626"/>
            <a:ext cx="6497301" cy="376054"/>
          </a:xfrm>
          <a:prstGeom prst="rect">
            <a:avLst/>
          </a:prstGeom>
        </p:spPr>
        <p:txBody>
          <a:bodyPr vert="horz" lIns="0" tIns="34290" rIns="67500" bIns="34290" rtlCol="0">
            <a:noAutofit/>
          </a:bodyPr>
          <a:lstStyle>
            <a:lvl1pPr marL="228594" indent="-228594" algn="l" defTabSz="914377" rtl="0" eaLnBrk="1" latinLnBrk="0" hangingPunct="1">
              <a:lnSpc>
                <a:spcPct val="90000"/>
              </a:lnSpc>
              <a:spcBef>
                <a:spcPts val="1000"/>
              </a:spcBef>
              <a:buFont typeface="Arial" panose="020B0604020202020204" pitchFamily="34" charset="0"/>
              <a:buNone/>
              <a:defRPr sz="3733" b="1" kern="1200">
                <a:solidFill>
                  <a:srgbClr val="0C2340"/>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dirty="0">
                <a:solidFill>
                  <a:schemeClr val="bg1">
                    <a:lumMod val="95000"/>
                  </a:schemeClr>
                </a:solidFill>
              </a:rPr>
              <a:t>How can we help you?</a:t>
            </a:r>
          </a:p>
        </p:txBody>
      </p:sp>
    </p:spTree>
    <p:extLst>
      <p:ext uri="{BB962C8B-B14F-4D97-AF65-F5344CB8AC3E}">
        <p14:creationId xmlns:p14="http://schemas.microsoft.com/office/powerpoint/2010/main" val="31468014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659D3BF-2448-4C81-98C4-5DBB384BC126}"/>
              </a:ext>
            </a:extLst>
          </p:cNvPr>
          <p:cNvSpPr>
            <a:spLocks noGrp="1"/>
          </p:cNvSpPr>
          <p:nvPr>
            <p:ph idx="15"/>
          </p:nvPr>
        </p:nvSpPr>
        <p:spPr>
          <a:xfrm>
            <a:off x="4147756" y="1269534"/>
            <a:ext cx="4504054" cy="3335785"/>
          </a:xfrm>
          <a:noFill/>
        </p:spPr>
        <p:txBody>
          <a:bodyPr wrap="square" rtlCol="0">
            <a:spAutoFit/>
          </a:bodyPr>
          <a:lstStyle/>
          <a:p>
            <a:pPr marL="285743" indent="-285743">
              <a:buChar char="•"/>
            </a:pPr>
            <a:r>
              <a:rPr lang="en-US" sz="2100" dirty="0">
                <a:solidFill>
                  <a:schemeClr val="accent2">
                    <a:lumMod val="90000"/>
                    <a:lumOff val="10000"/>
                  </a:schemeClr>
                </a:solidFill>
                <a:latin typeface="+mn-lt"/>
                <a:cs typeface="+mn-cs"/>
              </a:rPr>
              <a:t>Individual counseling.</a:t>
            </a:r>
          </a:p>
          <a:p>
            <a:endParaRPr lang="en-US" sz="2100" dirty="0">
              <a:solidFill>
                <a:schemeClr val="accent2">
                  <a:lumMod val="90000"/>
                  <a:lumOff val="10000"/>
                </a:schemeClr>
              </a:solidFill>
              <a:latin typeface="+mn-lt"/>
              <a:cs typeface="+mn-cs"/>
            </a:endParaRPr>
          </a:p>
          <a:p>
            <a:pPr marL="285743" indent="-285743">
              <a:buChar char="•"/>
            </a:pPr>
            <a:r>
              <a:rPr lang="en-US" sz="2100" dirty="0">
                <a:solidFill>
                  <a:schemeClr val="accent2">
                    <a:lumMod val="90000"/>
                    <a:lumOff val="10000"/>
                  </a:schemeClr>
                </a:solidFill>
                <a:latin typeface="+mn-lt"/>
                <a:cs typeface="+mn-cs"/>
              </a:rPr>
              <a:t>Group counseling.</a:t>
            </a:r>
          </a:p>
          <a:p>
            <a:endParaRPr lang="en-US" sz="2100" dirty="0">
              <a:solidFill>
                <a:schemeClr val="accent2">
                  <a:lumMod val="90000"/>
                  <a:lumOff val="10000"/>
                </a:schemeClr>
              </a:solidFill>
              <a:latin typeface="+mn-lt"/>
              <a:cs typeface="+mn-cs"/>
            </a:endParaRPr>
          </a:p>
          <a:p>
            <a:pPr marL="285743" indent="-285743">
              <a:buChar char="•"/>
            </a:pPr>
            <a:r>
              <a:rPr lang="en-US" sz="2100" dirty="0">
                <a:solidFill>
                  <a:schemeClr val="accent2">
                    <a:lumMod val="90000"/>
                    <a:lumOff val="10000"/>
                  </a:schemeClr>
                </a:solidFill>
                <a:latin typeface="+mn-lt"/>
                <a:cs typeface="+mn-cs"/>
              </a:rPr>
              <a:t>Consultations with students, student’s family members, faculty and staff.</a:t>
            </a:r>
          </a:p>
          <a:p>
            <a:endParaRPr lang="en-US" sz="2100" dirty="0">
              <a:solidFill>
                <a:schemeClr val="accent2">
                  <a:lumMod val="90000"/>
                  <a:lumOff val="10000"/>
                </a:schemeClr>
              </a:solidFill>
              <a:latin typeface="+mn-lt"/>
              <a:cs typeface="+mn-cs"/>
            </a:endParaRPr>
          </a:p>
          <a:p>
            <a:pPr marL="285743" indent="-285743">
              <a:buChar char="•"/>
            </a:pPr>
            <a:r>
              <a:rPr lang="en-US" sz="2100" dirty="0">
                <a:solidFill>
                  <a:schemeClr val="accent2">
                    <a:lumMod val="90000"/>
                    <a:lumOff val="10000"/>
                  </a:schemeClr>
                </a:solidFill>
                <a:latin typeface="+mn-lt"/>
                <a:cs typeface="+mn-cs"/>
              </a:rPr>
              <a:t>Workshops and events.</a:t>
            </a:r>
          </a:p>
          <a:p>
            <a:pPr marL="285743" indent="-285743">
              <a:buChar char="•"/>
            </a:pPr>
            <a:endParaRPr lang="en-US" sz="2100" dirty="0">
              <a:solidFill>
                <a:schemeClr val="accent2">
                  <a:lumMod val="90000"/>
                  <a:lumOff val="10000"/>
                </a:schemeClr>
              </a:solidFill>
              <a:latin typeface="+mn-lt"/>
              <a:cs typeface="+mn-cs"/>
            </a:endParaRPr>
          </a:p>
        </p:txBody>
      </p:sp>
      <p:pic>
        <p:nvPicPr>
          <p:cNvPr id="10" name="Picture Placeholder 9">
            <a:extLst>
              <a:ext uri="{FF2B5EF4-FFF2-40B4-BE49-F238E27FC236}">
                <a16:creationId xmlns:a16="http://schemas.microsoft.com/office/drawing/2014/main" id="{2B1CEC8B-95A5-4C44-A131-76D956E57714}"/>
              </a:ext>
            </a:extLst>
          </p:cNvPr>
          <p:cNvPicPr>
            <a:picLocks noGrp="1" noChangeAspect="1"/>
          </p:cNvPicPr>
          <p:nvPr>
            <p:ph type="pic" sz="quarter" idx="16"/>
          </p:nvPr>
        </p:nvPicPr>
        <p:blipFill>
          <a:blip/>
          <a:srcRect l="21122" r="21122"/>
          <a:stretch>
            <a:fillRect/>
          </a:stretch>
        </p:blipFill>
        <p:spPr>
          <a:xfrm>
            <a:off x="0" y="983450"/>
            <a:ext cx="3657600" cy="4552956"/>
          </a:xfrm>
        </p:spPr>
      </p:pic>
      <p:sp>
        <p:nvSpPr>
          <p:cNvPr id="5" name="Content Placeholder 2">
            <a:extLst>
              <a:ext uri="{FF2B5EF4-FFF2-40B4-BE49-F238E27FC236}">
                <a16:creationId xmlns:a16="http://schemas.microsoft.com/office/drawing/2014/main" id="{D22F8933-D4E7-415A-AA9E-06B6C2AF4BFD}"/>
              </a:ext>
            </a:extLst>
          </p:cNvPr>
          <p:cNvSpPr txBox="1">
            <a:spLocks/>
          </p:cNvSpPr>
          <p:nvPr/>
        </p:nvSpPr>
        <p:spPr>
          <a:xfrm>
            <a:off x="1027909" y="65083"/>
            <a:ext cx="6497301" cy="376054"/>
          </a:xfrm>
          <a:prstGeom prst="rect">
            <a:avLst/>
          </a:prstGeom>
        </p:spPr>
        <p:txBody>
          <a:bodyPr vert="horz" lIns="0" tIns="34290" rIns="67500" bIns="34290" rtlCol="0">
            <a:noAutofit/>
          </a:bodyPr>
          <a:lstStyle>
            <a:lvl1pPr marL="228594" indent="-228594" algn="l" defTabSz="914377" rtl="0" eaLnBrk="1" latinLnBrk="0" hangingPunct="1">
              <a:lnSpc>
                <a:spcPct val="90000"/>
              </a:lnSpc>
              <a:spcBef>
                <a:spcPts val="1000"/>
              </a:spcBef>
              <a:buFont typeface="Arial" panose="020B0604020202020204" pitchFamily="34" charset="0"/>
              <a:buNone/>
              <a:defRPr sz="3733" b="1" kern="1200">
                <a:solidFill>
                  <a:srgbClr val="0C2340"/>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dirty="0">
                <a:solidFill>
                  <a:schemeClr val="bg1">
                    <a:lumMod val="95000"/>
                  </a:schemeClr>
                </a:solidFill>
              </a:rPr>
              <a:t>What do we do?</a:t>
            </a:r>
          </a:p>
        </p:txBody>
      </p:sp>
    </p:spTree>
    <p:extLst>
      <p:ext uri="{BB962C8B-B14F-4D97-AF65-F5344CB8AC3E}">
        <p14:creationId xmlns:p14="http://schemas.microsoft.com/office/powerpoint/2010/main" val="11014503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raphical user interface, text, application, chat or text message&#10;&#10;Description automatically generated">
            <a:extLst>
              <a:ext uri="{FF2B5EF4-FFF2-40B4-BE49-F238E27FC236}">
                <a16:creationId xmlns:a16="http://schemas.microsoft.com/office/drawing/2014/main" id="{55A4D5E2-A766-4A81-AB2E-F5D2450C355D}"/>
              </a:ext>
            </a:extLst>
          </p:cNvPr>
          <p:cNvPicPr>
            <a:picLocks noGrp="1" noChangeAspect="1"/>
          </p:cNvPicPr>
          <p:nvPr>
            <p:ph idx="1"/>
          </p:nvPr>
        </p:nvPicPr>
        <p:blipFill>
          <a:blip/>
          <a:stretch>
            <a:fillRect/>
          </a:stretch>
        </p:blipFill>
        <p:spPr>
          <a:xfrm>
            <a:off x="3277413" y="751503"/>
            <a:ext cx="5246102" cy="4212085"/>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66CD71D6-A4B1-48D4-ADD1-D3CDDBF22E36}"/>
              </a:ext>
            </a:extLst>
          </p:cNvPr>
          <p:cNvSpPr txBox="1"/>
          <p:nvPr/>
        </p:nvSpPr>
        <p:spPr>
          <a:xfrm>
            <a:off x="267513" y="1521565"/>
            <a:ext cx="3009900" cy="2354491"/>
          </a:xfrm>
          <a:prstGeom prst="rect">
            <a:avLst/>
          </a:prstGeom>
          <a:noFill/>
        </p:spPr>
        <p:txBody>
          <a:bodyPr wrap="square" rtlCol="0">
            <a:spAutoFit/>
          </a:bodyPr>
          <a:lstStyle/>
          <a:p>
            <a:pPr algn="l"/>
            <a:r>
              <a:rPr lang="en-US" sz="2100" dirty="0">
                <a:solidFill>
                  <a:schemeClr val="accent2">
                    <a:lumMod val="90000"/>
                    <a:lumOff val="10000"/>
                  </a:schemeClr>
                </a:solidFill>
              </a:rPr>
              <a:t>Ms. Samah Abusniemah</a:t>
            </a:r>
            <a:r>
              <a:rPr lang="ar-AE" sz="2100" dirty="0">
                <a:solidFill>
                  <a:schemeClr val="accent2">
                    <a:lumMod val="90000"/>
                    <a:lumOff val="10000"/>
                  </a:schemeClr>
                </a:solidFill>
              </a:rPr>
              <a:t/>
            </a:r>
            <a:br>
              <a:rPr lang="ar-AE" sz="2100" dirty="0">
                <a:solidFill>
                  <a:schemeClr val="accent2">
                    <a:lumMod val="90000"/>
                    <a:lumOff val="10000"/>
                  </a:schemeClr>
                </a:solidFill>
              </a:rPr>
            </a:br>
            <a:endParaRPr lang="en-US" sz="2100" dirty="0">
              <a:solidFill>
                <a:schemeClr val="accent2">
                  <a:lumMod val="90000"/>
                  <a:lumOff val="10000"/>
                </a:schemeClr>
              </a:solidFill>
            </a:endParaRPr>
          </a:p>
          <a:p>
            <a:pPr algn="l"/>
            <a:r>
              <a:rPr lang="en-US" sz="2100" dirty="0">
                <a:solidFill>
                  <a:schemeClr val="accent2">
                    <a:lumMod val="90000"/>
                    <a:lumOff val="10000"/>
                  </a:schemeClr>
                </a:solidFill>
              </a:rPr>
              <a:t>03-70 90 919</a:t>
            </a:r>
            <a:br>
              <a:rPr lang="en-US" sz="2100" dirty="0">
                <a:solidFill>
                  <a:schemeClr val="accent2">
                    <a:lumMod val="90000"/>
                    <a:lumOff val="10000"/>
                  </a:schemeClr>
                </a:solidFill>
              </a:rPr>
            </a:br>
            <a:r>
              <a:rPr lang="en-US" sz="2100" dirty="0">
                <a:solidFill>
                  <a:schemeClr val="accent2">
                    <a:lumMod val="90000"/>
                    <a:lumOff val="10000"/>
                  </a:schemeClr>
                </a:solidFill>
              </a:rPr>
              <a:t>Office number L-310</a:t>
            </a:r>
          </a:p>
          <a:p>
            <a:pPr algn="l"/>
            <a:endParaRPr lang="en-US" sz="2100" dirty="0">
              <a:solidFill>
                <a:schemeClr val="accent2">
                  <a:lumMod val="90000"/>
                  <a:lumOff val="10000"/>
                </a:schemeClr>
              </a:solidFill>
            </a:endParaRPr>
          </a:p>
          <a:p>
            <a:pPr algn="l"/>
            <a:r>
              <a:rPr lang="en-US" sz="2100" dirty="0">
                <a:solidFill>
                  <a:schemeClr val="accent2">
                    <a:lumMod val="90000"/>
                    <a:lumOff val="10000"/>
                  </a:schemeClr>
                </a:solidFill>
              </a:rPr>
              <a:t>Bookings: ADU groups and SSS PORTAL</a:t>
            </a:r>
          </a:p>
        </p:txBody>
      </p:sp>
      <p:sp>
        <p:nvSpPr>
          <p:cNvPr id="5" name="Content Placeholder 2">
            <a:extLst>
              <a:ext uri="{FF2B5EF4-FFF2-40B4-BE49-F238E27FC236}">
                <a16:creationId xmlns:a16="http://schemas.microsoft.com/office/drawing/2014/main" id="{9B4DDD42-CE7B-4AAE-9BF2-6A5B60E4499C}"/>
              </a:ext>
            </a:extLst>
          </p:cNvPr>
          <p:cNvSpPr txBox="1">
            <a:spLocks/>
          </p:cNvSpPr>
          <p:nvPr/>
        </p:nvSpPr>
        <p:spPr>
          <a:xfrm>
            <a:off x="1027909" y="65083"/>
            <a:ext cx="6497301" cy="376054"/>
          </a:xfrm>
          <a:prstGeom prst="rect">
            <a:avLst/>
          </a:prstGeom>
        </p:spPr>
        <p:txBody>
          <a:bodyPr vert="horz" lIns="0" tIns="34290" rIns="67500" bIns="34290" rtlCol="0">
            <a:noAutofit/>
          </a:bodyPr>
          <a:lstStyle>
            <a:lvl1pPr marL="228594" indent="-228594" algn="l" defTabSz="914377" rtl="0" eaLnBrk="1" latinLnBrk="0" hangingPunct="1">
              <a:lnSpc>
                <a:spcPct val="90000"/>
              </a:lnSpc>
              <a:spcBef>
                <a:spcPts val="1000"/>
              </a:spcBef>
              <a:buFont typeface="Arial" panose="020B0604020202020204" pitchFamily="34" charset="0"/>
              <a:buNone/>
              <a:defRPr sz="3733" b="1" kern="1200">
                <a:solidFill>
                  <a:srgbClr val="0C2340"/>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dirty="0">
                <a:solidFill>
                  <a:schemeClr val="bg1">
                    <a:lumMod val="95000"/>
                  </a:schemeClr>
                </a:solidFill>
              </a:rPr>
              <a:t>Connect with the Counselor</a:t>
            </a:r>
          </a:p>
        </p:txBody>
      </p:sp>
    </p:spTree>
    <p:extLst>
      <p:ext uri="{BB962C8B-B14F-4D97-AF65-F5344CB8AC3E}">
        <p14:creationId xmlns:p14="http://schemas.microsoft.com/office/powerpoint/2010/main" val="37304661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0B349-44FA-46B6-A412-2621B1B480D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EC231D0-D2E1-45B4-94F1-99ED6879ECC0}"/>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88DC3D1A-D6C1-4AD3-AAA3-3E7685A85710}"/>
              </a:ext>
            </a:extLst>
          </p:cNvPr>
          <p:cNvSpPr>
            <a:spLocks noGrp="1"/>
          </p:cNvSpPr>
          <p:nvPr>
            <p:ph type="body" sz="quarter" idx="10"/>
          </p:nvPr>
        </p:nvSpPr>
        <p:spPr/>
        <p:txBody>
          <a:bodyPr/>
          <a:lstStyle/>
          <a:p>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77EBA7-1399-9CF7-223D-831BDE52EA8E}"/>
              </a:ext>
            </a:extLst>
          </p:cNvPr>
          <p:cNvSpPr txBox="1"/>
          <p:nvPr/>
        </p:nvSpPr>
        <p:spPr>
          <a:xfrm>
            <a:off x="754380" y="1244464"/>
            <a:ext cx="7635240" cy="2677656"/>
          </a:xfrm>
          <a:prstGeom prst="rect">
            <a:avLst/>
          </a:prstGeom>
          <a:noFill/>
        </p:spPr>
        <p:txBody>
          <a:bodyPr wrap="square" rtlCol="0">
            <a:spAutoFit/>
          </a:bodyPr>
          <a:lstStyle/>
          <a:p>
            <a:r>
              <a:rPr lang="en-US" sz="2400" dirty="0">
                <a:solidFill>
                  <a:schemeClr val="accent2">
                    <a:lumMod val="90000"/>
                    <a:lumOff val="10000"/>
                  </a:schemeClr>
                </a:solidFill>
                <a:latin typeface="Noto Sans TC"/>
              </a:rPr>
              <a:t>Abu Dhabi University is not only a wonderful place to study - it also offers a multitude of extra-curricular activities and events. A vibrant social life is an important part of the student experience and your life at ADU will be full of opportunities to meet new people and challenge yourself with new activities.</a:t>
            </a:r>
          </a:p>
          <a:p>
            <a:endParaRPr lang="en-AE" sz="2400" dirty="0">
              <a:solidFill>
                <a:schemeClr val="accent2">
                  <a:lumMod val="90000"/>
                  <a:lumOff val="10000"/>
                </a:schemeClr>
              </a:solidFill>
            </a:endParaRPr>
          </a:p>
        </p:txBody>
      </p:sp>
      <p:sp>
        <p:nvSpPr>
          <p:cNvPr id="3" name="Content Placeholder 2">
            <a:extLst>
              <a:ext uri="{FF2B5EF4-FFF2-40B4-BE49-F238E27FC236}">
                <a16:creationId xmlns:a16="http://schemas.microsoft.com/office/drawing/2014/main" id="{E5A9A751-2CCC-4EBE-827D-DF6A3ABED0F8}"/>
              </a:ext>
            </a:extLst>
          </p:cNvPr>
          <p:cNvSpPr>
            <a:spLocks noGrp="1"/>
          </p:cNvSpPr>
          <p:nvPr>
            <p:ph idx="1"/>
          </p:nvPr>
        </p:nvSpPr>
        <p:spPr>
          <a:xfrm>
            <a:off x="1495536" y="70092"/>
            <a:ext cx="6497301" cy="376054"/>
          </a:xfrm>
        </p:spPr>
        <p:txBody>
          <a:bodyPr/>
          <a:lstStyle/>
          <a:p>
            <a:pPr algn="ctr"/>
            <a:r>
              <a:rPr lang="en-US" dirty="0">
                <a:solidFill>
                  <a:schemeClr val="bg1">
                    <a:lumMod val="95000"/>
                  </a:schemeClr>
                </a:solidFill>
              </a:rPr>
              <a:t>Glimpse Into the University Life</a:t>
            </a:r>
          </a:p>
        </p:txBody>
      </p:sp>
    </p:spTree>
    <p:extLst>
      <p:ext uri="{BB962C8B-B14F-4D97-AF65-F5344CB8AC3E}">
        <p14:creationId xmlns:p14="http://schemas.microsoft.com/office/powerpoint/2010/main" val="28382797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8E349C-8A31-9E49-25CA-16F55FF6159F}"/>
              </a:ext>
            </a:extLst>
          </p:cNvPr>
          <p:cNvSpPr>
            <a:spLocks noGrp="1"/>
          </p:cNvSpPr>
          <p:nvPr>
            <p:ph idx="1"/>
          </p:nvPr>
        </p:nvSpPr>
        <p:spPr>
          <a:xfrm>
            <a:off x="528650" y="772221"/>
            <a:ext cx="8400197" cy="376054"/>
          </a:xfrm>
        </p:spPr>
        <p:txBody>
          <a:bodyPr/>
          <a:lstStyle/>
          <a:p>
            <a:pPr algn="ctr"/>
            <a:r>
              <a:rPr lang="en-AE" sz="2700" dirty="0">
                <a:solidFill>
                  <a:schemeClr val="accent2">
                    <a:lumMod val="90000"/>
                    <a:lumOff val="10000"/>
                  </a:schemeClr>
                </a:solidFill>
              </a:rPr>
              <a:t>Student Affairs Department</a:t>
            </a:r>
          </a:p>
          <a:p>
            <a:pPr algn="ctr"/>
            <a:r>
              <a:rPr lang="en-US" sz="2700" dirty="0">
                <a:solidFill>
                  <a:schemeClr val="accent2">
                    <a:lumMod val="90000"/>
                    <a:lumOff val="10000"/>
                  </a:schemeClr>
                </a:solidFill>
              </a:rPr>
              <a:t>A</a:t>
            </a:r>
            <a:r>
              <a:rPr lang="en-AE" sz="2700" dirty="0">
                <a:solidFill>
                  <a:schemeClr val="accent2">
                    <a:lumMod val="90000"/>
                    <a:lumOff val="10000"/>
                  </a:schemeClr>
                </a:solidFill>
              </a:rPr>
              <a:t>l Ain Campus Team </a:t>
            </a:r>
          </a:p>
        </p:txBody>
      </p:sp>
      <p:pic>
        <p:nvPicPr>
          <p:cNvPr id="1026" name="Picture 2" descr="Image">
            <a:extLst>
              <a:ext uri="{FF2B5EF4-FFF2-40B4-BE49-F238E27FC236}">
                <a16:creationId xmlns:a16="http://schemas.microsoft.com/office/drawing/2014/main" id="{DD41B7B9-EC80-409B-BDD4-C85C4F19AEFF}"/>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99668" y="2106551"/>
            <a:ext cx="1504811" cy="14926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a:extLst>
              <a:ext uri="{FF2B5EF4-FFF2-40B4-BE49-F238E27FC236}">
                <a16:creationId xmlns:a16="http://schemas.microsoft.com/office/drawing/2014/main" id="{B5DE1348-0284-4B1F-BB71-1C504287DEAB}"/>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168192" y="2070941"/>
            <a:ext cx="1527682" cy="15195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a:extLst>
              <a:ext uri="{FF2B5EF4-FFF2-40B4-BE49-F238E27FC236}">
                <a16:creationId xmlns:a16="http://schemas.microsoft.com/office/drawing/2014/main" id="{E0B150A3-CFFB-45F3-BCF6-1A9850CB12F4}"/>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049160" y="2061119"/>
            <a:ext cx="1145761" cy="15195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6C4B087-5A70-4ED1-919D-03AE61EECC4D}"/>
              </a:ext>
            </a:extLst>
          </p:cNvPr>
          <p:cNvSpPr txBox="1"/>
          <p:nvPr/>
        </p:nvSpPr>
        <p:spPr>
          <a:xfrm>
            <a:off x="263012" y="3641025"/>
            <a:ext cx="1817862" cy="911788"/>
          </a:xfrm>
          <a:prstGeom prst="rect">
            <a:avLst/>
          </a:prstGeom>
          <a:noFill/>
        </p:spPr>
        <p:txBody>
          <a:bodyPr wrap="square" rtlCol="0">
            <a:spAutoFit/>
          </a:bodyPr>
          <a:lstStyle/>
          <a:p>
            <a:r>
              <a:rPr lang="en-US" sz="825" b="1" dirty="0"/>
              <a:t>Mr. Sabri Abbas</a:t>
            </a:r>
            <a:br>
              <a:rPr lang="en-US" sz="825" b="1" dirty="0"/>
            </a:br>
            <a:r>
              <a:rPr lang="en-US" sz="825" b="1" dirty="0"/>
              <a:t>Manager, Student Affairs Department</a:t>
            </a:r>
          </a:p>
          <a:p>
            <a:r>
              <a:rPr lang="en-US" sz="825" b="1" dirty="0">
                <a:hlinkClick r:id="rId2"/>
              </a:rPr>
              <a:t>sabri.abbas@adu.ac.ae</a:t>
            </a:r>
            <a:r>
              <a:rPr lang="en-US" sz="825" b="1" dirty="0"/>
              <a:t> </a:t>
            </a:r>
          </a:p>
          <a:p>
            <a:r>
              <a:rPr lang="en-US" sz="825" b="1" dirty="0"/>
              <a:t>037090916</a:t>
            </a:r>
          </a:p>
          <a:p>
            <a:endParaRPr lang="en-US" sz="1200" b="1" dirty="0"/>
          </a:p>
        </p:txBody>
      </p:sp>
      <p:sp>
        <p:nvSpPr>
          <p:cNvPr id="9" name="TextBox 8">
            <a:extLst>
              <a:ext uri="{FF2B5EF4-FFF2-40B4-BE49-F238E27FC236}">
                <a16:creationId xmlns:a16="http://schemas.microsoft.com/office/drawing/2014/main" id="{97900242-E202-49D3-8B89-B4C98B0F477B}"/>
              </a:ext>
            </a:extLst>
          </p:cNvPr>
          <p:cNvSpPr txBox="1"/>
          <p:nvPr/>
        </p:nvSpPr>
        <p:spPr>
          <a:xfrm>
            <a:off x="2080874" y="3644911"/>
            <a:ext cx="1817862" cy="600164"/>
          </a:xfrm>
          <a:prstGeom prst="rect">
            <a:avLst/>
          </a:prstGeom>
          <a:noFill/>
        </p:spPr>
        <p:txBody>
          <a:bodyPr wrap="square" rtlCol="0">
            <a:spAutoFit/>
          </a:bodyPr>
          <a:lstStyle/>
          <a:p>
            <a:r>
              <a:rPr lang="en-US" sz="825" b="1" dirty="0"/>
              <a:t>Mr. Mohamed Abuebaid</a:t>
            </a:r>
            <a:br>
              <a:rPr lang="en-US" sz="825" b="1" dirty="0"/>
            </a:br>
            <a:r>
              <a:rPr lang="en-US" sz="825" b="1" dirty="0"/>
              <a:t>Student Affairs Coordinator (Male) </a:t>
            </a:r>
          </a:p>
          <a:p>
            <a:r>
              <a:rPr lang="en-US" sz="825" b="1" dirty="0">
                <a:hlinkClick r:id="rId3"/>
              </a:rPr>
              <a:t>mohamed.abuebaid@adu.ac.ae</a:t>
            </a:r>
            <a:endParaRPr lang="en-US" sz="825" b="1" dirty="0"/>
          </a:p>
          <a:p>
            <a:r>
              <a:rPr lang="en-US" sz="825" b="1" dirty="0"/>
              <a:t>037090918</a:t>
            </a:r>
            <a:endParaRPr lang="en-US" sz="1200" b="1" dirty="0"/>
          </a:p>
        </p:txBody>
      </p:sp>
      <p:sp>
        <p:nvSpPr>
          <p:cNvPr id="10" name="TextBox 9">
            <a:extLst>
              <a:ext uri="{FF2B5EF4-FFF2-40B4-BE49-F238E27FC236}">
                <a16:creationId xmlns:a16="http://schemas.microsoft.com/office/drawing/2014/main" id="{22D38ABE-EF69-4231-964A-FA61D4A806B5}"/>
              </a:ext>
            </a:extLst>
          </p:cNvPr>
          <p:cNvSpPr txBox="1"/>
          <p:nvPr/>
        </p:nvSpPr>
        <p:spPr>
          <a:xfrm>
            <a:off x="3967131" y="3645223"/>
            <a:ext cx="1817862" cy="600164"/>
          </a:xfrm>
          <a:prstGeom prst="rect">
            <a:avLst/>
          </a:prstGeom>
          <a:noFill/>
        </p:spPr>
        <p:txBody>
          <a:bodyPr wrap="square" rtlCol="0">
            <a:spAutoFit/>
          </a:bodyPr>
          <a:lstStyle/>
          <a:p>
            <a:r>
              <a:rPr lang="en-US" sz="825" b="1" dirty="0"/>
              <a:t>Ms. Amna Tariq</a:t>
            </a:r>
            <a:br>
              <a:rPr lang="en-US" sz="825" b="1" dirty="0"/>
            </a:br>
            <a:r>
              <a:rPr lang="en-US" sz="825" b="1" dirty="0"/>
              <a:t>Student Affairs Coordinator (Female) </a:t>
            </a:r>
          </a:p>
          <a:p>
            <a:r>
              <a:rPr lang="en-US" sz="825" b="1" dirty="0">
                <a:hlinkClick r:id="rId4"/>
              </a:rPr>
              <a:t>Amna.tariq@adu.ac.ae</a:t>
            </a:r>
            <a:endParaRPr lang="en-US" sz="825" b="1" dirty="0"/>
          </a:p>
          <a:p>
            <a:r>
              <a:rPr lang="en-US" sz="825" b="1" dirty="0"/>
              <a:t>037090917</a:t>
            </a:r>
            <a:endParaRPr lang="en-US" sz="1200" b="1" dirty="0"/>
          </a:p>
        </p:txBody>
      </p:sp>
      <p:pic>
        <p:nvPicPr>
          <p:cNvPr id="2" name="Picture 2">
            <a:extLst>
              <a:ext uri="{FF2B5EF4-FFF2-40B4-BE49-F238E27FC236}">
                <a16:creationId xmlns:a16="http://schemas.microsoft.com/office/drawing/2014/main" id="{5B982487-6371-4995-A8CA-5AE2DA0FBEFE}"/>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646179" y="1975758"/>
            <a:ext cx="1116118" cy="16147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F1CE56B-1E95-4ABD-98F3-1783C687CA15}"/>
              </a:ext>
            </a:extLst>
          </p:cNvPr>
          <p:cNvSpPr txBox="1"/>
          <p:nvPr/>
        </p:nvSpPr>
        <p:spPr>
          <a:xfrm>
            <a:off x="5632182" y="3655045"/>
            <a:ext cx="1817862" cy="600164"/>
          </a:xfrm>
          <a:prstGeom prst="rect">
            <a:avLst/>
          </a:prstGeom>
          <a:noFill/>
        </p:spPr>
        <p:txBody>
          <a:bodyPr wrap="square" rtlCol="0">
            <a:spAutoFit/>
          </a:bodyPr>
          <a:lstStyle/>
          <a:p>
            <a:r>
              <a:rPr lang="en-US" sz="825" b="1" dirty="0"/>
              <a:t>Ms. </a:t>
            </a:r>
            <a:r>
              <a:rPr lang="en-US" sz="825" b="1" dirty="0" err="1"/>
              <a:t>Samah</a:t>
            </a:r>
            <a:r>
              <a:rPr lang="en-US" sz="825" b="1" dirty="0"/>
              <a:t> </a:t>
            </a:r>
            <a:r>
              <a:rPr lang="en-US" sz="825" b="1" dirty="0" err="1"/>
              <a:t>Abusniemah</a:t>
            </a:r>
            <a:r>
              <a:rPr lang="en-US" sz="825" b="1" dirty="0"/>
              <a:t/>
            </a:r>
            <a:br>
              <a:rPr lang="en-US" sz="825" b="1" dirty="0"/>
            </a:br>
            <a:r>
              <a:rPr lang="en-US" sz="825" b="1" dirty="0"/>
              <a:t>Student Counselor</a:t>
            </a:r>
          </a:p>
          <a:p>
            <a:r>
              <a:rPr lang="en-US" sz="825" b="1" dirty="0">
                <a:hlinkClick r:id="rId5"/>
              </a:rPr>
              <a:t>samah.abusniemah@adu.ac.ae</a:t>
            </a:r>
            <a:r>
              <a:rPr lang="en-US" sz="825" b="1" dirty="0"/>
              <a:t/>
            </a:r>
            <a:br>
              <a:rPr lang="en-US" sz="825" b="1" dirty="0"/>
            </a:br>
            <a:r>
              <a:rPr lang="en-US" sz="825" b="1" dirty="0"/>
              <a:t>037090919</a:t>
            </a:r>
            <a:endParaRPr lang="en-US" sz="1200" b="1" dirty="0"/>
          </a:p>
        </p:txBody>
      </p:sp>
      <p:sp>
        <p:nvSpPr>
          <p:cNvPr id="6" name="Content Placeholder 5">
            <a:extLst>
              <a:ext uri="{FF2B5EF4-FFF2-40B4-BE49-F238E27FC236}">
                <a16:creationId xmlns:a16="http://schemas.microsoft.com/office/drawing/2014/main" id="{917D795F-AF55-49A9-BF58-BEDE91E8286D}"/>
              </a:ext>
            </a:extLst>
          </p:cNvPr>
          <p:cNvSpPr>
            <a:spLocks noGrp="1"/>
          </p:cNvSpPr>
          <p:nvPr>
            <p:ph idx="13"/>
          </p:nvPr>
        </p:nvSpPr>
        <p:spPr>
          <a:xfrm>
            <a:off x="1998223" y="38953"/>
            <a:ext cx="4504052" cy="428093"/>
          </a:xfrm>
        </p:spPr>
        <p:txBody>
          <a:bodyPr>
            <a:noAutofit/>
          </a:bodyPr>
          <a:lstStyle/>
          <a:p>
            <a:r>
              <a:rPr lang="en-US" sz="2800" b="1" dirty="0">
                <a:solidFill>
                  <a:schemeClr val="bg1">
                    <a:lumMod val="95000"/>
                  </a:schemeClr>
                </a:solidFill>
              </a:rPr>
              <a:t>Who Are We?</a:t>
            </a:r>
            <a:endParaRPr lang="en-AE" sz="2800" b="1" dirty="0">
              <a:solidFill>
                <a:schemeClr val="bg1">
                  <a:lumMod val="95000"/>
                </a:schemeClr>
              </a:solidFill>
            </a:endParaRPr>
          </a:p>
        </p:txBody>
      </p:sp>
      <p:sp>
        <p:nvSpPr>
          <p:cNvPr id="14" name="TextBox 13">
            <a:extLst>
              <a:ext uri="{FF2B5EF4-FFF2-40B4-BE49-F238E27FC236}">
                <a16:creationId xmlns:a16="http://schemas.microsoft.com/office/drawing/2014/main" id="{B9B96879-6E6A-495E-A6EC-B50B79D37C2A}"/>
              </a:ext>
            </a:extLst>
          </p:cNvPr>
          <p:cNvSpPr txBox="1"/>
          <p:nvPr/>
        </p:nvSpPr>
        <p:spPr>
          <a:xfrm>
            <a:off x="7110985" y="3641025"/>
            <a:ext cx="1817862" cy="727122"/>
          </a:xfrm>
          <a:prstGeom prst="rect">
            <a:avLst/>
          </a:prstGeom>
          <a:noFill/>
        </p:spPr>
        <p:txBody>
          <a:bodyPr wrap="square" rtlCol="0">
            <a:spAutoFit/>
          </a:bodyPr>
          <a:lstStyle/>
          <a:p>
            <a:r>
              <a:rPr lang="en-US" sz="825" b="1" dirty="0"/>
              <a:t>Mr. Tarek Ali</a:t>
            </a:r>
            <a:br>
              <a:rPr lang="en-US" sz="825" b="1" dirty="0"/>
            </a:br>
            <a:r>
              <a:rPr lang="en-US" sz="825" b="1" dirty="0"/>
              <a:t>Employability and Alumni Coordinator</a:t>
            </a:r>
          </a:p>
          <a:p>
            <a:r>
              <a:rPr lang="en-US" sz="825" b="1" dirty="0">
                <a:hlinkClick r:id="rId6"/>
              </a:rPr>
              <a:t>Tarek.ali@adu.ac.ae</a:t>
            </a:r>
            <a:r>
              <a:rPr lang="en-US" sz="825" b="1" dirty="0"/>
              <a:t/>
            </a:r>
            <a:br>
              <a:rPr lang="en-US" sz="825" b="1" dirty="0"/>
            </a:br>
            <a:r>
              <a:rPr lang="en-US" sz="825" b="1" dirty="0"/>
              <a:t>037090924</a:t>
            </a:r>
            <a:endParaRPr lang="en-US" sz="1200" b="1" dirty="0"/>
          </a:p>
        </p:txBody>
      </p:sp>
      <p:pic>
        <p:nvPicPr>
          <p:cNvPr id="4" name="Picture 2">
            <a:extLst>
              <a:ext uri="{FF2B5EF4-FFF2-40B4-BE49-F238E27FC236}">
                <a16:creationId xmlns:a16="http://schemas.microsoft.com/office/drawing/2014/main" id="{D86C8E3A-3C2B-46BE-B4F7-15C4E7544C97}"/>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7145225" y="2106551"/>
            <a:ext cx="1401200" cy="1438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9783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E3C1EE-368B-4321-A8ED-322417239679}"/>
              </a:ext>
            </a:extLst>
          </p:cNvPr>
          <p:cNvSpPr txBox="1"/>
          <p:nvPr/>
        </p:nvSpPr>
        <p:spPr>
          <a:xfrm>
            <a:off x="201043" y="1539032"/>
            <a:ext cx="7821974" cy="1708160"/>
          </a:xfrm>
          <a:prstGeom prst="rect">
            <a:avLst/>
          </a:prstGeom>
          <a:noFill/>
        </p:spPr>
        <p:txBody>
          <a:bodyPr wrap="square" rtlCol="0">
            <a:spAutoFit/>
          </a:bodyPr>
          <a:lstStyle/>
          <a:p>
            <a:pPr marL="557213" lvl="1" indent="-214313">
              <a:buFont typeface="Arial" panose="020B0604020202020204" pitchFamily="34" charset="0"/>
              <a:buChar char="•"/>
            </a:pPr>
            <a:r>
              <a:rPr lang="en-US" sz="2100" b="1" dirty="0">
                <a:solidFill>
                  <a:schemeClr val="accent2">
                    <a:lumMod val="90000"/>
                    <a:lumOff val="10000"/>
                  </a:schemeClr>
                </a:solidFill>
                <a:latin typeface="Noto Sans TC"/>
              </a:rPr>
              <a:t>Campus</a:t>
            </a:r>
            <a:r>
              <a:rPr lang="en-AE" sz="2100" b="1" dirty="0">
                <a:solidFill>
                  <a:schemeClr val="accent2">
                    <a:lumMod val="90000"/>
                    <a:lumOff val="10000"/>
                  </a:schemeClr>
                </a:solidFill>
                <a:latin typeface="Noto Sans TC"/>
              </a:rPr>
              <a:t> Life Activities</a:t>
            </a:r>
          </a:p>
          <a:p>
            <a:pPr marL="557213" lvl="1" indent="-214313">
              <a:buFont typeface="Arial" panose="020B0604020202020204" pitchFamily="34" charset="0"/>
              <a:buChar char="•"/>
            </a:pPr>
            <a:r>
              <a:rPr lang="en-AE" sz="2100" b="1" dirty="0">
                <a:solidFill>
                  <a:schemeClr val="accent2">
                    <a:lumMod val="90000"/>
                    <a:lumOff val="10000"/>
                  </a:schemeClr>
                </a:solidFill>
                <a:latin typeface="Noto Sans TC"/>
              </a:rPr>
              <a:t>Student Clubs</a:t>
            </a:r>
          </a:p>
          <a:p>
            <a:pPr marL="557213" lvl="1" indent="-214313">
              <a:buFont typeface="Arial" panose="020B0604020202020204" pitchFamily="34" charset="0"/>
              <a:buChar char="•"/>
            </a:pPr>
            <a:r>
              <a:rPr lang="en-AE" sz="2100" b="1" dirty="0">
                <a:solidFill>
                  <a:schemeClr val="accent2">
                    <a:lumMod val="90000"/>
                    <a:lumOff val="10000"/>
                  </a:schemeClr>
                </a:solidFill>
                <a:latin typeface="Noto Sans TC"/>
              </a:rPr>
              <a:t>Student council</a:t>
            </a:r>
          </a:p>
          <a:p>
            <a:pPr marL="557213" lvl="1" indent="-214313">
              <a:buFont typeface="Arial" panose="020B0604020202020204" pitchFamily="34" charset="0"/>
              <a:buChar char="•"/>
            </a:pPr>
            <a:r>
              <a:rPr lang="en-US" sz="2100" b="1" dirty="0">
                <a:solidFill>
                  <a:schemeClr val="accent2">
                    <a:lumMod val="90000"/>
                    <a:lumOff val="10000"/>
                  </a:schemeClr>
                </a:solidFill>
                <a:latin typeface="Noto Sans TC"/>
              </a:rPr>
              <a:t>Sports and Recreational</a:t>
            </a:r>
            <a:r>
              <a:rPr lang="en-AE" sz="2100" b="1" dirty="0">
                <a:solidFill>
                  <a:schemeClr val="accent2">
                    <a:lumMod val="90000"/>
                    <a:lumOff val="10000"/>
                  </a:schemeClr>
                </a:solidFill>
                <a:latin typeface="Noto Sans TC"/>
              </a:rPr>
              <a:t> Facilities</a:t>
            </a:r>
          </a:p>
          <a:p>
            <a:endParaRPr lang="en-US" sz="2100" b="1" dirty="0">
              <a:solidFill>
                <a:schemeClr val="accent2">
                  <a:lumMod val="90000"/>
                  <a:lumOff val="10000"/>
                </a:schemeClr>
              </a:solidFill>
              <a:latin typeface="Noto Sans TC"/>
            </a:endParaRPr>
          </a:p>
        </p:txBody>
      </p:sp>
      <p:pic>
        <p:nvPicPr>
          <p:cNvPr id="2" name="Picture 1">
            <a:extLst>
              <a:ext uri="{FF2B5EF4-FFF2-40B4-BE49-F238E27FC236}">
                <a16:creationId xmlns:a16="http://schemas.microsoft.com/office/drawing/2014/main" id="{4C14FEBD-1D48-4585-900E-41792AB61388}"/>
              </a:ext>
            </a:extLst>
          </p:cNvPr>
          <p:cNvPicPr>
            <a:picLocks noChangeAspect="1"/>
          </p:cNvPicPr>
          <p:nvPr/>
        </p:nvPicPr>
        <p:blipFill>
          <a:blip/>
          <a:stretch>
            <a:fillRect/>
          </a:stretch>
        </p:blipFill>
        <p:spPr>
          <a:xfrm>
            <a:off x="6479632" y="960247"/>
            <a:ext cx="2135717" cy="1770921"/>
          </a:xfrm>
          <a:prstGeom prst="rect">
            <a:avLst/>
          </a:prstGeom>
        </p:spPr>
      </p:pic>
      <p:pic>
        <p:nvPicPr>
          <p:cNvPr id="6" name="Picture 5">
            <a:extLst>
              <a:ext uri="{FF2B5EF4-FFF2-40B4-BE49-F238E27FC236}">
                <a16:creationId xmlns:a16="http://schemas.microsoft.com/office/drawing/2014/main" id="{7D9AB40E-C896-496C-9FE8-5C2401D7EE94}"/>
              </a:ext>
            </a:extLst>
          </p:cNvPr>
          <p:cNvPicPr>
            <a:picLocks noChangeAspect="1"/>
          </p:cNvPicPr>
          <p:nvPr/>
        </p:nvPicPr>
        <p:blipFill>
          <a:blip/>
          <a:stretch>
            <a:fillRect/>
          </a:stretch>
        </p:blipFill>
        <p:spPr>
          <a:xfrm>
            <a:off x="4816045" y="804325"/>
            <a:ext cx="1489388" cy="2162734"/>
          </a:xfrm>
          <a:prstGeom prst="rect">
            <a:avLst/>
          </a:prstGeom>
        </p:spPr>
      </p:pic>
      <p:pic>
        <p:nvPicPr>
          <p:cNvPr id="7" name="Picture 6">
            <a:extLst>
              <a:ext uri="{FF2B5EF4-FFF2-40B4-BE49-F238E27FC236}">
                <a16:creationId xmlns:a16="http://schemas.microsoft.com/office/drawing/2014/main" id="{D5A5BA03-075A-469F-A08C-1FDE14CC02A7}"/>
              </a:ext>
            </a:extLst>
          </p:cNvPr>
          <p:cNvPicPr>
            <a:picLocks noChangeAspect="1"/>
          </p:cNvPicPr>
          <p:nvPr/>
        </p:nvPicPr>
        <p:blipFill>
          <a:blip/>
          <a:stretch>
            <a:fillRect/>
          </a:stretch>
        </p:blipFill>
        <p:spPr>
          <a:xfrm>
            <a:off x="6693550" y="2967058"/>
            <a:ext cx="1329467" cy="1791890"/>
          </a:xfrm>
          <a:prstGeom prst="rect">
            <a:avLst/>
          </a:prstGeom>
        </p:spPr>
      </p:pic>
      <p:sp>
        <p:nvSpPr>
          <p:cNvPr id="10" name="Content Placeholder 2">
            <a:extLst>
              <a:ext uri="{FF2B5EF4-FFF2-40B4-BE49-F238E27FC236}">
                <a16:creationId xmlns:a16="http://schemas.microsoft.com/office/drawing/2014/main" id="{73E93732-47AF-4CAC-94E3-36045A65B565}"/>
              </a:ext>
            </a:extLst>
          </p:cNvPr>
          <p:cNvSpPr txBox="1">
            <a:spLocks/>
          </p:cNvSpPr>
          <p:nvPr/>
        </p:nvSpPr>
        <p:spPr>
          <a:xfrm>
            <a:off x="1810448" y="70092"/>
            <a:ext cx="6497301" cy="376054"/>
          </a:xfrm>
          <a:prstGeom prst="rect">
            <a:avLst/>
          </a:prstGeom>
        </p:spPr>
        <p:txBody>
          <a:bodyPr vert="horz" lIns="0" tIns="34290" rIns="67500" bIns="34290" rtlCol="0">
            <a:noAutofit/>
          </a:bodyPr>
          <a:lstStyle>
            <a:lvl1pPr marL="228594" indent="-228594" algn="l" defTabSz="914377" rtl="0" eaLnBrk="1" latinLnBrk="0" hangingPunct="1">
              <a:lnSpc>
                <a:spcPct val="90000"/>
              </a:lnSpc>
              <a:spcBef>
                <a:spcPts val="1000"/>
              </a:spcBef>
              <a:buFont typeface="Arial" panose="020B0604020202020204" pitchFamily="34" charset="0"/>
              <a:buNone/>
              <a:defRPr sz="3733" b="1" kern="1200">
                <a:solidFill>
                  <a:srgbClr val="0C2340"/>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dirty="0">
                <a:solidFill>
                  <a:schemeClr val="bg1">
                    <a:lumMod val="95000"/>
                  </a:schemeClr>
                </a:solidFill>
              </a:rPr>
              <a:t>Student Engagement and Activities</a:t>
            </a:r>
          </a:p>
        </p:txBody>
      </p:sp>
      <p:pic>
        <p:nvPicPr>
          <p:cNvPr id="8" name="Picture 7">
            <a:extLst>
              <a:ext uri="{FF2B5EF4-FFF2-40B4-BE49-F238E27FC236}">
                <a16:creationId xmlns:a16="http://schemas.microsoft.com/office/drawing/2014/main" id="{445D5ABE-20C2-4F98-BC9C-80DF7D1CB781}"/>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3650876" y="3102013"/>
            <a:ext cx="2828756" cy="1791890"/>
          </a:xfrm>
          <a:prstGeom prst="rect">
            <a:avLst/>
          </a:prstGeom>
        </p:spPr>
      </p:pic>
    </p:spTree>
    <p:extLst>
      <p:ext uri="{BB962C8B-B14F-4D97-AF65-F5344CB8AC3E}">
        <p14:creationId xmlns:p14="http://schemas.microsoft.com/office/powerpoint/2010/main" val="2419237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a:extLst>
              <a:ext uri="{FF2B5EF4-FFF2-40B4-BE49-F238E27FC236}">
                <a16:creationId xmlns:a16="http://schemas.microsoft.com/office/drawing/2014/main" id="{9E36096E-E8D2-4F18-8952-C628F128BCE5}"/>
              </a:ext>
            </a:extLst>
          </p:cNvPr>
          <p:cNvPicPr>
            <a:picLocks noChangeAspect="1" noChangeArrowheads="1"/>
          </p:cNvPicPr>
          <p:nvPr/>
        </p:nvPicPr>
        <p:blipFill rotWithShape="1">
          <a:blip>
            <a:extLst>
              <a:ext uri="{28A0092B-C50C-407E-A947-70E740481C1C}">
                <a14:useLocalDpi xmlns:a14="http://schemas.microsoft.com/office/drawing/2010/main" val="0"/>
              </a:ext>
            </a:extLst>
          </a:blip>
          <a:srcRect t="9534" b="8868"/>
          <a:stretch/>
        </p:blipFill>
        <p:spPr bwMode="auto">
          <a:xfrm>
            <a:off x="7557796" y="636815"/>
            <a:ext cx="1479624" cy="21910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a:extLst>
              <a:ext uri="{FF2B5EF4-FFF2-40B4-BE49-F238E27FC236}">
                <a16:creationId xmlns:a16="http://schemas.microsoft.com/office/drawing/2014/main" id="{38048F23-36E3-4C78-8B39-827E27342F80}"/>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7179907" y="3058108"/>
            <a:ext cx="1673444" cy="18415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a:extLst>
              <a:ext uri="{FF2B5EF4-FFF2-40B4-BE49-F238E27FC236}">
                <a16:creationId xmlns:a16="http://schemas.microsoft.com/office/drawing/2014/main" id="{AB76D1FD-9495-4EB1-BD37-6B539ACD9AB3}"/>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549384" y="730167"/>
            <a:ext cx="1794549" cy="18415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a:extLst>
              <a:ext uri="{FF2B5EF4-FFF2-40B4-BE49-F238E27FC236}">
                <a16:creationId xmlns:a16="http://schemas.microsoft.com/office/drawing/2014/main" id="{CBED27B6-8EA5-47E5-8A13-0C7451A5085F}"/>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080519" y="3002149"/>
            <a:ext cx="1895082" cy="1953500"/>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a16="http://schemas.microsoft.com/office/drawing/2014/main" id="{BE754464-243C-4CC0-AB38-1C2750503DD0}"/>
              </a:ext>
            </a:extLst>
          </p:cNvPr>
          <p:cNvSpPr txBox="1">
            <a:spLocks/>
          </p:cNvSpPr>
          <p:nvPr/>
        </p:nvSpPr>
        <p:spPr>
          <a:xfrm>
            <a:off x="536819" y="55782"/>
            <a:ext cx="6497301" cy="376054"/>
          </a:xfrm>
          <a:prstGeom prst="rect">
            <a:avLst/>
          </a:prstGeom>
        </p:spPr>
        <p:txBody>
          <a:bodyPr vert="horz" lIns="0" tIns="34290" rIns="67500" bIns="34290" rtlCol="0">
            <a:noAutofit/>
          </a:bodyPr>
          <a:lstStyle>
            <a:lvl1pPr marL="228594" indent="-228594" algn="l" defTabSz="914377" rtl="0" eaLnBrk="1" latinLnBrk="0" hangingPunct="1">
              <a:lnSpc>
                <a:spcPct val="90000"/>
              </a:lnSpc>
              <a:spcBef>
                <a:spcPts val="1000"/>
              </a:spcBef>
              <a:buFont typeface="Arial" panose="020B0604020202020204" pitchFamily="34" charset="0"/>
              <a:buNone/>
              <a:defRPr sz="3733" b="1" kern="1200">
                <a:solidFill>
                  <a:srgbClr val="0C2340"/>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dirty="0">
                <a:solidFill>
                  <a:schemeClr val="bg1">
                    <a:lumMod val="95000"/>
                  </a:schemeClr>
                </a:solidFill>
              </a:rPr>
              <a:t>Our Major Events</a:t>
            </a:r>
          </a:p>
        </p:txBody>
      </p:sp>
      <p:sp>
        <p:nvSpPr>
          <p:cNvPr id="15" name="TextBox 14">
            <a:extLst>
              <a:ext uri="{FF2B5EF4-FFF2-40B4-BE49-F238E27FC236}">
                <a16:creationId xmlns:a16="http://schemas.microsoft.com/office/drawing/2014/main" id="{929F2C8B-D4F0-40A0-AB52-BB05DC553B58}"/>
              </a:ext>
            </a:extLst>
          </p:cNvPr>
          <p:cNvSpPr txBox="1"/>
          <p:nvPr/>
        </p:nvSpPr>
        <p:spPr>
          <a:xfrm>
            <a:off x="194655" y="1732352"/>
            <a:ext cx="7821974" cy="2031325"/>
          </a:xfrm>
          <a:prstGeom prst="rect">
            <a:avLst/>
          </a:prstGeom>
          <a:noFill/>
        </p:spPr>
        <p:txBody>
          <a:bodyPr wrap="square" rtlCol="0">
            <a:spAutoFit/>
          </a:bodyPr>
          <a:lstStyle/>
          <a:p>
            <a:pPr marL="557213" lvl="1" indent="-214313">
              <a:buFont typeface="Arial" panose="020B0604020202020204" pitchFamily="34" charset="0"/>
              <a:buChar char="•"/>
            </a:pPr>
            <a:r>
              <a:rPr lang="en-US" sz="2100" b="1" dirty="0">
                <a:solidFill>
                  <a:schemeClr val="accent2">
                    <a:lumMod val="90000"/>
                    <a:lumOff val="10000"/>
                  </a:schemeClr>
                </a:solidFill>
                <a:latin typeface="Noto Sans TC"/>
              </a:rPr>
              <a:t>UAE National Day </a:t>
            </a:r>
          </a:p>
          <a:p>
            <a:pPr marL="557213" lvl="1" indent="-214313">
              <a:buFont typeface="Arial" panose="020B0604020202020204" pitchFamily="34" charset="0"/>
              <a:buChar char="•"/>
            </a:pPr>
            <a:r>
              <a:rPr lang="en-US" sz="2100" b="1" dirty="0">
                <a:solidFill>
                  <a:schemeClr val="accent2">
                    <a:lumMod val="90000"/>
                    <a:lumOff val="10000"/>
                  </a:schemeClr>
                </a:solidFill>
                <a:latin typeface="Noto Sans TC"/>
              </a:rPr>
              <a:t>International Day </a:t>
            </a:r>
          </a:p>
          <a:p>
            <a:pPr marL="557213" lvl="1" indent="-214313">
              <a:buFont typeface="Arial" panose="020B0604020202020204" pitchFamily="34" charset="0"/>
              <a:buChar char="•"/>
            </a:pPr>
            <a:r>
              <a:rPr lang="en-US" sz="2100" b="1" dirty="0">
                <a:solidFill>
                  <a:schemeClr val="accent2">
                    <a:lumMod val="90000"/>
                    <a:lumOff val="10000"/>
                  </a:schemeClr>
                </a:solidFill>
                <a:latin typeface="Noto Sans TC"/>
              </a:rPr>
              <a:t>Club Fair </a:t>
            </a:r>
          </a:p>
          <a:p>
            <a:pPr marL="557213" lvl="1" indent="-214313">
              <a:buFont typeface="Arial" panose="020B0604020202020204" pitchFamily="34" charset="0"/>
              <a:buChar char="•"/>
            </a:pPr>
            <a:r>
              <a:rPr lang="en-US" sz="2100" b="1" dirty="0">
                <a:solidFill>
                  <a:schemeClr val="accent2">
                    <a:lumMod val="90000"/>
                    <a:lumOff val="10000"/>
                  </a:schemeClr>
                </a:solidFill>
                <a:latin typeface="Noto Sans TC"/>
              </a:rPr>
              <a:t>Pink Week </a:t>
            </a:r>
          </a:p>
          <a:p>
            <a:pPr marL="557213" lvl="1" indent="-214313">
              <a:buFont typeface="Arial" panose="020B0604020202020204" pitchFamily="34" charset="0"/>
              <a:buChar char="•"/>
            </a:pPr>
            <a:r>
              <a:rPr lang="en-US" sz="2100" b="1" dirty="0">
                <a:solidFill>
                  <a:schemeClr val="accent2">
                    <a:lumMod val="90000"/>
                    <a:lumOff val="10000"/>
                  </a:schemeClr>
                </a:solidFill>
                <a:latin typeface="Noto Sans TC"/>
              </a:rPr>
              <a:t>Pizza and Fun Day </a:t>
            </a:r>
          </a:p>
          <a:p>
            <a:pPr marL="557213" lvl="1" indent="-214313">
              <a:buFont typeface="Arial" panose="020B0604020202020204" pitchFamily="34" charset="0"/>
              <a:buChar char="•"/>
            </a:pPr>
            <a:r>
              <a:rPr lang="en-US" sz="2100" b="1" dirty="0">
                <a:solidFill>
                  <a:schemeClr val="accent2">
                    <a:lumMod val="90000"/>
                    <a:lumOff val="10000"/>
                  </a:schemeClr>
                </a:solidFill>
                <a:latin typeface="Noto Sans TC"/>
              </a:rPr>
              <a:t>Sports Competitions</a:t>
            </a:r>
          </a:p>
        </p:txBody>
      </p:sp>
    </p:spTree>
    <p:extLst>
      <p:ext uri="{BB962C8B-B14F-4D97-AF65-F5344CB8AC3E}">
        <p14:creationId xmlns:p14="http://schemas.microsoft.com/office/powerpoint/2010/main" val="21274337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708BEB8-2E5A-4755-8D3E-3D280F54E65E}"/>
              </a:ext>
            </a:extLst>
          </p:cNvPr>
          <p:cNvSpPr txBox="1"/>
          <p:nvPr/>
        </p:nvSpPr>
        <p:spPr>
          <a:xfrm>
            <a:off x="1503016" y="3171826"/>
            <a:ext cx="950792" cy="242374"/>
          </a:xfrm>
          <a:prstGeom prst="rect">
            <a:avLst/>
          </a:prstGeom>
          <a:noFill/>
        </p:spPr>
        <p:txBody>
          <a:bodyPr wrap="square" lIns="68580" tIns="34290" rIns="68580" bIns="34290" rtlCol="0" anchor="t">
            <a:spAutoFit/>
          </a:bodyPr>
          <a:lstStyle/>
          <a:p>
            <a:pPr algn="ctr"/>
            <a:r>
              <a:rPr lang="en-US" sz="1125" b="1" dirty="0">
                <a:solidFill>
                  <a:schemeClr val="accent5">
                    <a:lumMod val="50000"/>
                  </a:schemeClr>
                </a:solidFill>
                <a:latin typeface="Candara"/>
              </a:rPr>
              <a:t>Ahmad Akeil</a:t>
            </a:r>
          </a:p>
        </p:txBody>
      </p:sp>
      <p:sp>
        <p:nvSpPr>
          <p:cNvPr id="8" name="TextBox 7">
            <a:extLst>
              <a:ext uri="{FF2B5EF4-FFF2-40B4-BE49-F238E27FC236}">
                <a16:creationId xmlns:a16="http://schemas.microsoft.com/office/drawing/2014/main" id="{27E39E60-3FF7-4E8E-8AD7-EC5BB1070A66}"/>
              </a:ext>
            </a:extLst>
          </p:cNvPr>
          <p:cNvSpPr txBox="1"/>
          <p:nvPr/>
        </p:nvSpPr>
        <p:spPr>
          <a:xfrm>
            <a:off x="1473018" y="3667692"/>
            <a:ext cx="950792" cy="242374"/>
          </a:xfrm>
          <a:prstGeom prst="rect">
            <a:avLst/>
          </a:prstGeom>
          <a:noFill/>
        </p:spPr>
        <p:txBody>
          <a:bodyPr wrap="square" lIns="68580" tIns="34290" rIns="68580" bIns="34290" rtlCol="0" anchor="t">
            <a:spAutoFit/>
          </a:bodyPr>
          <a:lstStyle/>
          <a:p>
            <a:pPr algn="ctr"/>
            <a:r>
              <a:rPr lang="en-US" sz="1125" b="1" dirty="0">
                <a:solidFill>
                  <a:srgbClr val="FF0000"/>
                </a:solidFill>
                <a:latin typeface="Candara"/>
              </a:rPr>
              <a:t>President</a:t>
            </a:r>
          </a:p>
        </p:txBody>
      </p:sp>
      <p:sp>
        <p:nvSpPr>
          <p:cNvPr id="9" name="TextBox 8">
            <a:extLst>
              <a:ext uri="{FF2B5EF4-FFF2-40B4-BE49-F238E27FC236}">
                <a16:creationId xmlns:a16="http://schemas.microsoft.com/office/drawing/2014/main" id="{D3F35FB4-44F7-4E36-8065-B701E3D6DCC1}"/>
              </a:ext>
            </a:extLst>
          </p:cNvPr>
          <p:cNvSpPr txBox="1"/>
          <p:nvPr/>
        </p:nvSpPr>
        <p:spPr>
          <a:xfrm>
            <a:off x="2826796" y="3171825"/>
            <a:ext cx="1013392" cy="415498"/>
          </a:xfrm>
          <a:prstGeom prst="rect">
            <a:avLst/>
          </a:prstGeom>
          <a:noFill/>
        </p:spPr>
        <p:txBody>
          <a:bodyPr wrap="square" lIns="68580" tIns="34290" rIns="68580" bIns="34290" rtlCol="0" anchor="t">
            <a:spAutoFit/>
          </a:bodyPr>
          <a:lstStyle/>
          <a:p>
            <a:pPr algn="ctr"/>
            <a:r>
              <a:rPr lang="en-US" sz="1125" b="1" dirty="0">
                <a:solidFill>
                  <a:schemeClr val="accent5">
                    <a:lumMod val="50000"/>
                  </a:schemeClr>
                </a:solidFill>
                <a:latin typeface="Candara"/>
              </a:rPr>
              <a:t>Abdalrahman Kaddoura</a:t>
            </a:r>
          </a:p>
        </p:txBody>
      </p:sp>
      <p:sp>
        <p:nvSpPr>
          <p:cNvPr id="10" name="TextBox 9">
            <a:extLst>
              <a:ext uri="{FF2B5EF4-FFF2-40B4-BE49-F238E27FC236}">
                <a16:creationId xmlns:a16="http://schemas.microsoft.com/office/drawing/2014/main" id="{4C0EA0FC-A145-4E6D-85B6-0B9DBE85BA79}"/>
              </a:ext>
            </a:extLst>
          </p:cNvPr>
          <p:cNvSpPr txBox="1"/>
          <p:nvPr/>
        </p:nvSpPr>
        <p:spPr>
          <a:xfrm>
            <a:off x="2842036" y="3667690"/>
            <a:ext cx="950792" cy="588623"/>
          </a:xfrm>
          <a:prstGeom prst="rect">
            <a:avLst/>
          </a:prstGeom>
          <a:noFill/>
        </p:spPr>
        <p:txBody>
          <a:bodyPr wrap="square" lIns="68580" tIns="34290" rIns="68580" bIns="34290" rtlCol="0" anchor="t">
            <a:spAutoFit/>
          </a:bodyPr>
          <a:lstStyle/>
          <a:p>
            <a:pPr algn="ctr"/>
            <a:r>
              <a:rPr lang="en-US" sz="1125" b="1" dirty="0">
                <a:solidFill>
                  <a:srgbClr val="FF0000"/>
                </a:solidFill>
                <a:latin typeface="Candara"/>
              </a:rPr>
              <a:t>Community Service Coordinator</a:t>
            </a:r>
          </a:p>
        </p:txBody>
      </p:sp>
      <p:sp>
        <p:nvSpPr>
          <p:cNvPr id="11" name="TextBox 10">
            <a:extLst>
              <a:ext uri="{FF2B5EF4-FFF2-40B4-BE49-F238E27FC236}">
                <a16:creationId xmlns:a16="http://schemas.microsoft.com/office/drawing/2014/main" id="{54A9B1D1-04EA-40B4-BC15-3142B7D71B9D}"/>
              </a:ext>
            </a:extLst>
          </p:cNvPr>
          <p:cNvSpPr txBox="1"/>
          <p:nvPr/>
        </p:nvSpPr>
        <p:spPr>
          <a:xfrm>
            <a:off x="4150592" y="3171825"/>
            <a:ext cx="950792" cy="415498"/>
          </a:xfrm>
          <a:prstGeom prst="rect">
            <a:avLst/>
          </a:prstGeom>
          <a:noFill/>
        </p:spPr>
        <p:txBody>
          <a:bodyPr wrap="square" lIns="68580" tIns="34290" rIns="68580" bIns="34290" rtlCol="0" anchor="t">
            <a:spAutoFit/>
          </a:bodyPr>
          <a:lstStyle/>
          <a:p>
            <a:pPr algn="ctr"/>
            <a:r>
              <a:rPr lang="en-US" sz="1125" b="1" dirty="0">
                <a:solidFill>
                  <a:schemeClr val="accent5">
                    <a:lumMod val="50000"/>
                  </a:schemeClr>
                </a:solidFill>
                <a:latin typeface="Candara"/>
              </a:rPr>
              <a:t>Ibrahim Farag</a:t>
            </a:r>
          </a:p>
        </p:txBody>
      </p:sp>
      <p:sp>
        <p:nvSpPr>
          <p:cNvPr id="12" name="TextBox 11">
            <a:extLst>
              <a:ext uri="{FF2B5EF4-FFF2-40B4-BE49-F238E27FC236}">
                <a16:creationId xmlns:a16="http://schemas.microsoft.com/office/drawing/2014/main" id="{8E080D81-6AFD-41C6-AA8A-08E8DDCF1E3C}"/>
              </a:ext>
            </a:extLst>
          </p:cNvPr>
          <p:cNvSpPr txBox="1"/>
          <p:nvPr/>
        </p:nvSpPr>
        <p:spPr>
          <a:xfrm>
            <a:off x="4150592" y="3667690"/>
            <a:ext cx="950792" cy="588623"/>
          </a:xfrm>
          <a:prstGeom prst="rect">
            <a:avLst/>
          </a:prstGeom>
          <a:noFill/>
        </p:spPr>
        <p:txBody>
          <a:bodyPr wrap="square" lIns="68580" tIns="34290" rIns="68580" bIns="34290" rtlCol="0" anchor="t">
            <a:spAutoFit/>
          </a:bodyPr>
          <a:lstStyle/>
          <a:p>
            <a:pPr algn="ctr"/>
            <a:r>
              <a:rPr lang="en-US" sz="1125" b="1" dirty="0">
                <a:solidFill>
                  <a:srgbClr val="FF0000"/>
                </a:solidFill>
                <a:latin typeface="Candara"/>
              </a:rPr>
              <a:t>Events and Clubs Coordinator</a:t>
            </a:r>
          </a:p>
        </p:txBody>
      </p:sp>
      <p:sp>
        <p:nvSpPr>
          <p:cNvPr id="13" name="TextBox 12">
            <a:extLst>
              <a:ext uri="{FF2B5EF4-FFF2-40B4-BE49-F238E27FC236}">
                <a16:creationId xmlns:a16="http://schemas.microsoft.com/office/drawing/2014/main" id="{F70284E8-BBEF-4F81-9DF2-C8117CEEE408}"/>
              </a:ext>
            </a:extLst>
          </p:cNvPr>
          <p:cNvSpPr txBox="1"/>
          <p:nvPr/>
        </p:nvSpPr>
        <p:spPr>
          <a:xfrm>
            <a:off x="5396548" y="3147976"/>
            <a:ext cx="950792" cy="415498"/>
          </a:xfrm>
          <a:prstGeom prst="rect">
            <a:avLst/>
          </a:prstGeom>
          <a:noFill/>
        </p:spPr>
        <p:txBody>
          <a:bodyPr wrap="square" lIns="68580" tIns="34290" rIns="68580" bIns="34290" rtlCol="0" anchor="t">
            <a:spAutoFit/>
          </a:bodyPr>
          <a:lstStyle/>
          <a:p>
            <a:pPr algn="ctr"/>
            <a:r>
              <a:rPr lang="en-US" sz="1125" b="1" dirty="0">
                <a:solidFill>
                  <a:schemeClr val="accent5">
                    <a:lumMod val="50000"/>
                  </a:schemeClr>
                </a:solidFill>
                <a:latin typeface="Candara"/>
              </a:rPr>
              <a:t>Mohamed Nader Anass</a:t>
            </a:r>
          </a:p>
        </p:txBody>
      </p:sp>
      <p:sp>
        <p:nvSpPr>
          <p:cNvPr id="14" name="TextBox 13">
            <a:extLst>
              <a:ext uri="{FF2B5EF4-FFF2-40B4-BE49-F238E27FC236}">
                <a16:creationId xmlns:a16="http://schemas.microsoft.com/office/drawing/2014/main" id="{556AF0DE-C987-4BD0-B2D7-B9F728C339DC}"/>
              </a:ext>
            </a:extLst>
          </p:cNvPr>
          <p:cNvSpPr txBox="1"/>
          <p:nvPr/>
        </p:nvSpPr>
        <p:spPr>
          <a:xfrm>
            <a:off x="5366415" y="3636221"/>
            <a:ext cx="1090447" cy="588623"/>
          </a:xfrm>
          <a:prstGeom prst="rect">
            <a:avLst/>
          </a:prstGeom>
          <a:noFill/>
        </p:spPr>
        <p:txBody>
          <a:bodyPr wrap="square" lIns="68580" tIns="34290" rIns="68580" bIns="34290" rtlCol="0" anchor="t">
            <a:spAutoFit/>
          </a:bodyPr>
          <a:lstStyle/>
          <a:p>
            <a:pPr algn="ctr"/>
            <a:r>
              <a:rPr lang="en-US" sz="1125" b="1" dirty="0">
                <a:solidFill>
                  <a:srgbClr val="FF0000"/>
                </a:solidFill>
                <a:latin typeface="Candara"/>
              </a:rPr>
              <a:t>Acad. &amp; Peer Mentoring Representative</a:t>
            </a:r>
          </a:p>
        </p:txBody>
      </p:sp>
      <p:sp>
        <p:nvSpPr>
          <p:cNvPr id="15" name="TextBox 14">
            <a:extLst>
              <a:ext uri="{FF2B5EF4-FFF2-40B4-BE49-F238E27FC236}">
                <a16:creationId xmlns:a16="http://schemas.microsoft.com/office/drawing/2014/main" id="{C819EEE6-8AF2-4E3E-A3E3-F62E728C988F}"/>
              </a:ext>
            </a:extLst>
          </p:cNvPr>
          <p:cNvSpPr txBox="1"/>
          <p:nvPr/>
        </p:nvSpPr>
        <p:spPr>
          <a:xfrm>
            <a:off x="6721891" y="3140358"/>
            <a:ext cx="950792" cy="242374"/>
          </a:xfrm>
          <a:prstGeom prst="rect">
            <a:avLst/>
          </a:prstGeom>
          <a:noFill/>
        </p:spPr>
        <p:txBody>
          <a:bodyPr wrap="square" lIns="68580" tIns="34290" rIns="68580" bIns="34290" rtlCol="0" anchor="t">
            <a:spAutoFit/>
          </a:bodyPr>
          <a:lstStyle/>
          <a:p>
            <a:pPr algn="ctr"/>
            <a:r>
              <a:rPr lang="en-US" sz="1125" b="1" dirty="0">
                <a:solidFill>
                  <a:schemeClr val="accent5">
                    <a:lumMod val="50000"/>
                  </a:schemeClr>
                </a:solidFill>
                <a:latin typeface="Candara"/>
              </a:rPr>
              <a:t>Said Jaradat</a:t>
            </a:r>
          </a:p>
        </p:txBody>
      </p:sp>
      <p:sp>
        <p:nvSpPr>
          <p:cNvPr id="16" name="TextBox 15">
            <a:extLst>
              <a:ext uri="{FF2B5EF4-FFF2-40B4-BE49-F238E27FC236}">
                <a16:creationId xmlns:a16="http://schemas.microsoft.com/office/drawing/2014/main" id="{B39E3BD6-ACA4-4F5F-9899-3B21C36EEDB1}"/>
              </a:ext>
            </a:extLst>
          </p:cNvPr>
          <p:cNvSpPr txBox="1"/>
          <p:nvPr/>
        </p:nvSpPr>
        <p:spPr>
          <a:xfrm>
            <a:off x="6691758" y="3636221"/>
            <a:ext cx="1090447" cy="415498"/>
          </a:xfrm>
          <a:prstGeom prst="rect">
            <a:avLst/>
          </a:prstGeom>
          <a:noFill/>
        </p:spPr>
        <p:txBody>
          <a:bodyPr wrap="square" lIns="68580" tIns="34290" rIns="68580" bIns="34290" rtlCol="0" anchor="t">
            <a:spAutoFit/>
          </a:bodyPr>
          <a:lstStyle/>
          <a:p>
            <a:pPr algn="ctr"/>
            <a:r>
              <a:rPr lang="en-US" sz="1125" b="1" dirty="0">
                <a:solidFill>
                  <a:srgbClr val="FF0000"/>
                </a:solidFill>
                <a:latin typeface="Candara"/>
              </a:rPr>
              <a:t>Marketing Coordinator</a:t>
            </a:r>
          </a:p>
        </p:txBody>
      </p:sp>
      <p:pic>
        <p:nvPicPr>
          <p:cNvPr id="1026" name="78092658-044B-4A83-B552-67271402C161" descr="Ibrahim.png">
            <a:extLst>
              <a:ext uri="{FF2B5EF4-FFF2-40B4-BE49-F238E27FC236}">
                <a16:creationId xmlns:a16="http://schemas.microsoft.com/office/drawing/2014/main" id="{93C081B0-ABB7-45C5-B280-4D20D12E5E5F}"/>
              </a:ext>
            </a:extLst>
          </p:cNvPr>
          <p:cNvPicPr>
            <a:picLocks noChangeAspect="1" noChangeArrowheads="1"/>
          </p:cNvPicPr>
          <p:nvPr/>
        </p:nvPicPr>
        <p:blipFill rotWithShape="1">
          <a:blip>
            <a:extLst>
              <a:ext uri="{28A0092B-C50C-407E-A947-70E740481C1C}">
                <a14:useLocalDpi xmlns:a14="http://schemas.microsoft.com/office/drawing/2010/main" val="0"/>
              </a:ext>
            </a:extLst>
          </a:blip>
          <a:srcRect l="17901" t="10405" r="25899" b="25390"/>
          <a:stretch/>
        </p:blipFill>
        <p:spPr bwMode="auto">
          <a:xfrm>
            <a:off x="4150594" y="1719859"/>
            <a:ext cx="1165994" cy="137160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3FD9557-4CAF-413E-BDE4-548C9902ADD3}"/>
              </a:ext>
            </a:extLst>
          </p:cNvPr>
          <p:cNvPicPr>
            <a:picLocks noChangeAspect="1"/>
          </p:cNvPicPr>
          <p:nvPr/>
        </p:nvPicPr>
        <p:blipFill rotWithShape="1">
          <a:blip/>
          <a:srcRect t="23077"/>
          <a:stretch/>
        </p:blipFill>
        <p:spPr>
          <a:xfrm>
            <a:off x="5396550" y="1719860"/>
            <a:ext cx="1165994" cy="1371601"/>
          </a:xfrm>
          <a:prstGeom prst="rect">
            <a:avLst/>
          </a:prstGeom>
        </p:spPr>
      </p:pic>
      <p:pic>
        <p:nvPicPr>
          <p:cNvPr id="4" name="Picture 3">
            <a:extLst>
              <a:ext uri="{FF2B5EF4-FFF2-40B4-BE49-F238E27FC236}">
                <a16:creationId xmlns:a16="http://schemas.microsoft.com/office/drawing/2014/main" id="{5AB83ED4-91BD-4813-9F0C-F3331BB37616}"/>
              </a:ext>
            </a:extLst>
          </p:cNvPr>
          <p:cNvPicPr>
            <a:picLocks noChangeAspect="1"/>
          </p:cNvPicPr>
          <p:nvPr/>
        </p:nvPicPr>
        <p:blipFill>
          <a:blip/>
          <a:stretch>
            <a:fillRect/>
          </a:stretch>
        </p:blipFill>
        <p:spPr>
          <a:xfrm>
            <a:off x="2826796" y="1719859"/>
            <a:ext cx="1165994" cy="1371600"/>
          </a:xfrm>
          <a:prstGeom prst="rect">
            <a:avLst/>
          </a:prstGeom>
        </p:spPr>
      </p:pic>
      <p:pic>
        <p:nvPicPr>
          <p:cNvPr id="1028" name="D7C1B4F3-801A-4527-8D79-36A07E05F7E8" descr="Ahmed Akil.jpeg">
            <a:extLst>
              <a:ext uri="{FF2B5EF4-FFF2-40B4-BE49-F238E27FC236}">
                <a16:creationId xmlns:a16="http://schemas.microsoft.com/office/drawing/2014/main" id="{BE60772D-E6C5-4DD4-97C6-1D67A4C38710}"/>
              </a:ext>
            </a:extLst>
          </p:cNvPr>
          <p:cNvPicPr>
            <a:picLocks noChangeAspect="1" noChangeArrowheads="1"/>
          </p:cNvPicPr>
          <p:nvPr/>
        </p:nvPicPr>
        <p:blipFill rotWithShape="1">
          <a:blip>
            <a:extLst>
              <a:ext uri="{28A0092B-C50C-407E-A947-70E740481C1C}">
                <a14:useLocalDpi xmlns:a14="http://schemas.microsoft.com/office/drawing/2010/main" val="0"/>
              </a:ext>
            </a:extLst>
          </a:blip>
          <a:srcRect l="18241" t="36383" r="16178" b="12646"/>
          <a:stretch/>
        </p:blipFill>
        <p:spPr bwMode="auto">
          <a:xfrm>
            <a:off x="1473019" y="1695409"/>
            <a:ext cx="1165994" cy="142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2F45FD54-6F1D-490E-8C49-1D75D188FB12" descr="Said.jpeg">
            <a:extLst>
              <a:ext uri="{FF2B5EF4-FFF2-40B4-BE49-F238E27FC236}">
                <a16:creationId xmlns:a16="http://schemas.microsoft.com/office/drawing/2014/main" id="{D50DA37C-EB57-45EE-B847-B5D0CE405309}"/>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761803" y="1744306"/>
            <a:ext cx="1138136" cy="1371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ontent Placeholder 2">
            <a:extLst>
              <a:ext uri="{FF2B5EF4-FFF2-40B4-BE49-F238E27FC236}">
                <a16:creationId xmlns:a16="http://schemas.microsoft.com/office/drawing/2014/main" id="{99DFAD02-8F3C-425E-9E85-C11A63721685}"/>
              </a:ext>
            </a:extLst>
          </p:cNvPr>
          <p:cNvSpPr txBox="1">
            <a:spLocks/>
          </p:cNvSpPr>
          <p:nvPr/>
        </p:nvSpPr>
        <p:spPr>
          <a:xfrm>
            <a:off x="820376" y="51440"/>
            <a:ext cx="6497301" cy="376054"/>
          </a:xfrm>
          <a:prstGeom prst="rect">
            <a:avLst/>
          </a:prstGeom>
        </p:spPr>
        <p:txBody>
          <a:bodyPr vert="horz" lIns="0" tIns="34290" rIns="67500" bIns="34290" rtlCol="0">
            <a:noAutofit/>
          </a:bodyPr>
          <a:lstStyle>
            <a:lvl1pPr marL="228594" indent="-228594" algn="l" defTabSz="914377" rtl="0" eaLnBrk="1" latinLnBrk="0" hangingPunct="1">
              <a:lnSpc>
                <a:spcPct val="90000"/>
              </a:lnSpc>
              <a:spcBef>
                <a:spcPts val="1000"/>
              </a:spcBef>
              <a:buFont typeface="Arial" panose="020B0604020202020204" pitchFamily="34" charset="0"/>
              <a:buNone/>
              <a:defRPr sz="3733" b="1" kern="1200">
                <a:solidFill>
                  <a:srgbClr val="0C2340"/>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dirty="0">
                <a:solidFill>
                  <a:schemeClr val="bg1">
                    <a:lumMod val="95000"/>
                  </a:schemeClr>
                </a:solidFill>
              </a:rPr>
              <a:t>Male Student Council</a:t>
            </a:r>
          </a:p>
        </p:txBody>
      </p:sp>
    </p:spTree>
    <p:extLst>
      <p:ext uri="{BB962C8B-B14F-4D97-AF65-F5344CB8AC3E}">
        <p14:creationId xmlns:p14="http://schemas.microsoft.com/office/powerpoint/2010/main" val="2251149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3554016" y="1821656"/>
            <a:ext cx="1871663" cy="188714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dirty="0">
              <a:solidFill>
                <a:srgbClr val="FF0000"/>
              </a:solidFill>
              <a:latin typeface="Calibri" panose="020F0502020204030204"/>
            </a:endParaRPr>
          </a:p>
        </p:txBody>
      </p:sp>
      <p:sp>
        <p:nvSpPr>
          <p:cNvPr id="5" name="1 Título"/>
          <p:cNvSpPr>
            <a:spLocks noGrp="1"/>
          </p:cNvSpPr>
          <p:nvPr>
            <p:ph type="ctrTitle"/>
          </p:nvPr>
        </p:nvSpPr>
        <p:spPr>
          <a:xfrm>
            <a:off x="1571625" y="428626"/>
            <a:ext cx="1982391" cy="1017985"/>
          </a:xfrm>
        </p:spPr>
        <p:txBody>
          <a:bodyPr>
            <a:normAutofit fontScale="90000"/>
          </a:bodyPr>
          <a:lstStyle/>
          <a:p>
            <a:pPr algn="l" eaLnBrk="1" hangingPunct="1"/>
            <a:r>
              <a:rPr lang="es-ES" altLang="en-US" dirty="0" err="1"/>
              <a:t>Example</a:t>
            </a:r>
            <a:r>
              <a:rPr lang="es-ES" altLang="en-US" dirty="0"/>
              <a:t/>
            </a:r>
            <a:br>
              <a:rPr lang="es-ES" altLang="en-US" dirty="0"/>
            </a:br>
            <a:endParaRPr lang="es-ES" altLang="en-US" sz="2700" dirty="0"/>
          </a:p>
        </p:txBody>
      </p:sp>
    </p:spTree>
    <p:extLst>
      <p:ext uri="{BB962C8B-B14F-4D97-AF65-F5344CB8AC3E}">
        <p14:creationId xmlns:p14="http://schemas.microsoft.com/office/powerpoint/2010/main" val="8060938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817A28-B7EA-44D3-BA6C-9DAED5BC33C9}"/>
              </a:ext>
            </a:extLst>
          </p:cNvPr>
          <p:cNvPicPr>
            <a:picLocks noChangeAspect="1"/>
          </p:cNvPicPr>
          <p:nvPr/>
        </p:nvPicPr>
        <p:blipFill>
          <a:blip/>
          <a:stretch>
            <a:fillRect/>
          </a:stretch>
        </p:blipFill>
        <p:spPr>
          <a:xfrm>
            <a:off x="1401697" y="1800225"/>
            <a:ext cx="1164858" cy="1371600"/>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21F1A98F-94BB-4E8F-9264-62DF634F7C30}"/>
              </a:ext>
            </a:extLst>
          </p:cNvPr>
          <p:cNvPicPr>
            <a:picLocks noChangeAspect="1"/>
          </p:cNvPicPr>
          <p:nvPr/>
        </p:nvPicPr>
        <p:blipFill>
          <a:blip/>
          <a:stretch>
            <a:fillRect/>
          </a:stretch>
        </p:blipFill>
        <p:spPr>
          <a:xfrm>
            <a:off x="2720548" y="1800225"/>
            <a:ext cx="1165860" cy="1371600"/>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5F2ABD0B-8BF8-4C85-B37E-2C65D67F1B49}"/>
              </a:ext>
            </a:extLst>
          </p:cNvPr>
          <p:cNvPicPr>
            <a:picLocks noChangeAspect="1"/>
          </p:cNvPicPr>
          <p:nvPr/>
        </p:nvPicPr>
        <p:blipFill>
          <a:blip/>
          <a:stretch>
            <a:fillRect/>
          </a:stretch>
        </p:blipFill>
        <p:spPr>
          <a:xfrm>
            <a:off x="4050826" y="1797500"/>
            <a:ext cx="1164858" cy="1374326"/>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3708BEB8-2E5A-4755-8D3E-3D280F54E65E}"/>
              </a:ext>
            </a:extLst>
          </p:cNvPr>
          <p:cNvSpPr txBox="1"/>
          <p:nvPr/>
        </p:nvSpPr>
        <p:spPr>
          <a:xfrm>
            <a:off x="1503016" y="3171826"/>
            <a:ext cx="950792" cy="242374"/>
          </a:xfrm>
          <a:prstGeom prst="rect">
            <a:avLst/>
          </a:prstGeom>
          <a:noFill/>
        </p:spPr>
        <p:txBody>
          <a:bodyPr wrap="square" lIns="68580" tIns="34290" rIns="68580" bIns="34290" rtlCol="0" anchor="t">
            <a:spAutoFit/>
          </a:bodyPr>
          <a:lstStyle/>
          <a:p>
            <a:pPr algn="ctr"/>
            <a:r>
              <a:rPr lang="en-US" sz="1125" b="1" dirty="0">
                <a:solidFill>
                  <a:schemeClr val="accent5">
                    <a:lumMod val="50000"/>
                  </a:schemeClr>
                </a:solidFill>
                <a:latin typeface="Candara"/>
              </a:rPr>
              <a:t>Hyam Elhadi</a:t>
            </a:r>
          </a:p>
        </p:txBody>
      </p:sp>
      <p:sp>
        <p:nvSpPr>
          <p:cNvPr id="8" name="TextBox 7">
            <a:extLst>
              <a:ext uri="{FF2B5EF4-FFF2-40B4-BE49-F238E27FC236}">
                <a16:creationId xmlns:a16="http://schemas.microsoft.com/office/drawing/2014/main" id="{27E39E60-3FF7-4E8E-8AD7-EC5BB1070A66}"/>
              </a:ext>
            </a:extLst>
          </p:cNvPr>
          <p:cNvSpPr txBox="1"/>
          <p:nvPr/>
        </p:nvSpPr>
        <p:spPr>
          <a:xfrm>
            <a:off x="1473018" y="3667692"/>
            <a:ext cx="950792" cy="242374"/>
          </a:xfrm>
          <a:prstGeom prst="rect">
            <a:avLst/>
          </a:prstGeom>
          <a:noFill/>
        </p:spPr>
        <p:txBody>
          <a:bodyPr wrap="square" lIns="68580" tIns="34290" rIns="68580" bIns="34290" rtlCol="0" anchor="t">
            <a:spAutoFit/>
          </a:bodyPr>
          <a:lstStyle/>
          <a:p>
            <a:pPr algn="ctr"/>
            <a:r>
              <a:rPr lang="en-US" sz="1125" b="1" dirty="0">
                <a:solidFill>
                  <a:srgbClr val="FF0000"/>
                </a:solidFill>
                <a:latin typeface="Candara"/>
              </a:rPr>
              <a:t>President</a:t>
            </a:r>
          </a:p>
        </p:txBody>
      </p:sp>
      <p:sp>
        <p:nvSpPr>
          <p:cNvPr id="9" name="TextBox 8">
            <a:extLst>
              <a:ext uri="{FF2B5EF4-FFF2-40B4-BE49-F238E27FC236}">
                <a16:creationId xmlns:a16="http://schemas.microsoft.com/office/drawing/2014/main" id="{D3F35FB4-44F7-4E36-8065-B701E3D6DCC1}"/>
              </a:ext>
            </a:extLst>
          </p:cNvPr>
          <p:cNvSpPr txBox="1"/>
          <p:nvPr/>
        </p:nvSpPr>
        <p:spPr>
          <a:xfrm>
            <a:off x="2842036" y="3171825"/>
            <a:ext cx="950792" cy="415498"/>
          </a:xfrm>
          <a:prstGeom prst="rect">
            <a:avLst/>
          </a:prstGeom>
          <a:noFill/>
        </p:spPr>
        <p:txBody>
          <a:bodyPr wrap="square" lIns="68580" tIns="34290" rIns="68580" bIns="34290" rtlCol="0" anchor="t">
            <a:spAutoFit/>
          </a:bodyPr>
          <a:lstStyle/>
          <a:p>
            <a:pPr algn="ctr"/>
            <a:r>
              <a:rPr lang="en-US" sz="1125" b="1" dirty="0">
                <a:solidFill>
                  <a:schemeClr val="accent5">
                    <a:lumMod val="50000"/>
                  </a:schemeClr>
                </a:solidFill>
                <a:latin typeface="Candara"/>
              </a:rPr>
              <a:t>Rafida Maamoun</a:t>
            </a:r>
          </a:p>
        </p:txBody>
      </p:sp>
      <p:sp>
        <p:nvSpPr>
          <p:cNvPr id="10" name="TextBox 9">
            <a:extLst>
              <a:ext uri="{FF2B5EF4-FFF2-40B4-BE49-F238E27FC236}">
                <a16:creationId xmlns:a16="http://schemas.microsoft.com/office/drawing/2014/main" id="{4C0EA0FC-A145-4E6D-85B6-0B9DBE85BA79}"/>
              </a:ext>
            </a:extLst>
          </p:cNvPr>
          <p:cNvSpPr txBox="1"/>
          <p:nvPr/>
        </p:nvSpPr>
        <p:spPr>
          <a:xfrm>
            <a:off x="2842036" y="3667690"/>
            <a:ext cx="950792" cy="588623"/>
          </a:xfrm>
          <a:prstGeom prst="rect">
            <a:avLst/>
          </a:prstGeom>
          <a:noFill/>
        </p:spPr>
        <p:txBody>
          <a:bodyPr wrap="square" lIns="68580" tIns="34290" rIns="68580" bIns="34290" rtlCol="0" anchor="t">
            <a:spAutoFit/>
          </a:bodyPr>
          <a:lstStyle/>
          <a:p>
            <a:pPr algn="ctr"/>
            <a:r>
              <a:rPr lang="en-US" sz="1125" b="1" dirty="0">
                <a:solidFill>
                  <a:srgbClr val="FF0000"/>
                </a:solidFill>
                <a:latin typeface="Candara"/>
              </a:rPr>
              <a:t>Community Service Coordinator</a:t>
            </a:r>
          </a:p>
        </p:txBody>
      </p:sp>
      <p:sp>
        <p:nvSpPr>
          <p:cNvPr id="11" name="TextBox 10">
            <a:extLst>
              <a:ext uri="{FF2B5EF4-FFF2-40B4-BE49-F238E27FC236}">
                <a16:creationId xmlns:a16="http://schemas.microsoft.com/office/drawing/2014/main" id="{54A9B1D1-04EA-40B4-BC15-3142B7D71B9D}"/>
              </a:ext>
            </a:extLst>
          </p:cNvPr>
          <p:cNvSpPr txBox="1"/>
          <p:nvPr/>
        </p:nvSpPr>
        <p:spPr>
          <a:xfrm>
            <a:off x="4150592" y="3171825"/>
            <a:ext cx="950792" cy="415498"/>
          </a:xfrm>
          <a:prstGeom prst="rect">
            <a:avLst/>
          </a:prstGeom>
          <a:noFill/>
        </p:spPr>
        <p:txBody>
          <a:bodyPr wrap="square" lIns="68580" tIns="34290" rIns="68580" bIns="34290" rtlCol="0" anchor="t">
            <a:spAutoFit/>
          </a:bodyPr>
          <a:lstStyle/>
          <a:p>
            <a:pPr algn="ctr"/>
            <a:r>
              <a:rPr lang="en-US" sz="1125" b="1" dirty="0">
                <a:solidFill>
                  <a:schemeClr val="accent5">
                    <a:lumMod val="50000"/>
                  </a:schemeClr>
                </a:solidFill>
                <a:latin typeface="Candara"/>
              </a:rPr>
              <a:t>Shagoofa Saher</a:t>
            </a:r>
          </a:p>
        </p:txBody>
      </p:sp>
      <p:sp>
        <p:nvSpPr>
          <p:cNvPr id="12" name="TextBox 11">
            <a:extLst>
              <a:ext uri="{FF2B5EF4-FFF2-40B4-BE49-F238E27FC236}">
                <a16:creationId xmlns:a16="http://schemas.microsoft.com/office/drawing/2014/main" id="{8E080D81-6AFD-41C6-AA8A-08E8DDCF1E3C}"/>
              </a:ext>
            </a:extLst>
          </p:cNvPr>
          <p:cNvSpPr txBox="1"/>
          <p:nvPr/>
        </p:nvSpPr>
        <p:spPr>
          <a:xfrm>
            <a:off x="4150592" y="3667690"/>
            <a:ext cx="950792" cy="588623"/>
          </a:xfrm>
          <a:prstGeom prst="rect">
            <a:avLst/>
          </a:prstGeom>
          <a:noFill/>
        </p:spPr>
        <p:txBody>
          <a:bodyPr wrap="square" lIns="68580" tIns="34290" rIns="68580" bIns="34290" rtlCol="0" anchor="t">
            <a:spAutoFit/>
          </a:bodyPr>
          <a:lstStyle/>
          <a:p>
            <a:pPr algn="ctr"/>
            <a:r>
              <a:rPr lang="en-US" sz="1125" b="1" dirty="0">
                <a:solidFill>
                  <a:srgbClr val="FF0000"/>
                </a:solidFill>
                <a:latin typeface="Candara"/>
              </a:rPr>
              <a:t>Events and Clubs Coordinator</a:t>
            </a:r>
          </a:p>
        </p:txBody>
      </p:sp>
      <p:sp>
        <p:nvSpPr>
          <p:cNvPr id="13" name="TextBox 12">
            <a:extLst>
              <a:ext uri="{FF2B5EF4-FFF2-40B4-BE49-F238E27FC236}">
                <a16:creationId xmlns:a16="http://schemas.microsoft.com/office/drawing/2014/main" id="{F70284E8-BBEF-4F81-9DF2-C8117CEEE408}"/>
              </a:ext>
            </a:extLst>
          </p:cNvPr>
          <p:cNvSpPr txBox="1"/>
          <p:nvPr/>
        </p:nvSpPr>
        <p:spPr>
          <a:xfrm>
            <a:off x="5396548" y="3140357"/>
            <a:ext cx="950792" cy="415498"/>
          </a:xfrm>
          <a:prstGeom prst="rect">
            <a:avLst/>
          </a:prstGeom>
          <a:noFill/>
        </p:spPr>
        <p:txBody>
          <a:bodyPr wrap="square" lIns="68580" tIns="34290" rIns="68580" bIns="34290" rtlCol="0" anchor="t">
            <a:spAutoFit/>
          </a:bodyPr>
          <a:lstStyle/>
          <a:p>
            <a:pPr algn="ctr"/>
            <a:r>
              <a:rPr lang="en-US" sz="1125" b="1" dirty="0">
                <a:solidFill>
                  <a:schemeClr val="accent5">
                    <a:lumMod val="50000"/>
                  </a:schemeClr>
                </a:solidFill>
                <a:latin typeface="Candara"/>
              </a:rPr>
              <a:t>Reem Munawar</a:t>
            </a:r>
          </a:p>
        </p:txBody>
      </p:sp>
      <p:sp>
        <p:nvSpPr>
          <p:cNvPr id="14" name="TextBox 13">
            <a:extLst>
              <a:ext uri="{FF2B5EF4-FFF2-40B4-BE49-F238E27FC236}">
                <a16:creationId xmlns:a16="http://schemas.microsoft.com/office/drawing/2014/main" id="{556AF0DE-C987-4BD0-B2D7-B9F728C339DC}"/>
              </a:ext>
            </a:extLst>
          </p:cNvPr>
          <p:cNvSpPr txBox="1"/>
          <p:nvPr/>
        </p:nvSpPr>
        <p:spPr>
          <a:xfrm>
            <a:off x="5366415" y="3636221"/>
            <a:ext cx="1090447" cy="588623"/>
          </a:xfrm>
          <a:prstGeom prst="rect">
            <a:avLst/>
          </a:prstGeom>
          <a:noFill/>
        </p:spPr>
        <p:txBody>
          <a:bodyPr wrap="square" lIns="68580" tIns="34290" rIns="68580" bIns="34290" rtlCol="0" anchor="t">
            <a:spAutoFit/>
          </a:bodyPr>
          <a:lstStyle/>
          <a:p>
            <a:pPr algn="ctr"/>
            <a:r>
              <a:rPr lang="en-US" sz="1125" b="1" dirty="0">
                <a:solidFill>
                  <a:srgbClr val="FF0000"/>
                </a:solidFill>
                <a:latin typeface="Candara"/>
              </a:rPr>
              <a:t>Acad. &amp; Peer Mentoring Representative</a:t>
            </a:r>
          </a:p>
        </p:txBody>
      </p:sp>
      <p:sp>
        <p:nvSpPr>
          <p:cNvPr id="15" name="TextBox 14">
            <a:extLst>
              <a:ext uri="{FF2B5EF4-FFF2-40B4-BE49-F238E27FC236}">
                <a16:creationId xmlns:a16="http://schemas.microsoft.com/office/drawing/2014/main" id="{C819EEE6-8AF2-4E3E-A3E3-F62E728C988F}"/>
              </a:ext>
            </a:extLst>
          </p:cNvPr>
          <p:cNvSpPr txBox="1"/>
          <p:nvPr/>
        </p:nvSpPr>
        <p:spPr>
          <a:xfrm>
            <a:off x="6721891" y="3140357"/>
            <a:ext cx="950792" cy="415498"/>
          </a:xfrm>
          <a:prstGeom prst="rect">
            <a:avLst/>
          </a:prstGeom>
          <a:noFill/>
        </p:spPr>
        <p:txBody>
          <a:bodyPr wrap="square" lIns="68580" tIns="34290" rIns="68580" bIns="34290" rtlCol="0" anchor="t">
            <a:spAutoFit/>
          </a:bodyPr>
          <a:lstStyle/>
          <a:p>
            <a:pPr algn="ctr"/>
            <a:r>
              <a:rPr lang="en-US" sz="1125" b="1" dirty="0">
                <a:solidFill>
                  <a:schemeClr val="accent5">
                    <a:lumMod val="50000"/>
                  </a:schemeClr>
                </a:solidFill>
                <a:latin typeface="Candara"/>
              </a:rPr>
              <a:t>Rabiya Shaukat</a:t>
            </a:r>
          </a:p>
        </p:txBody>
      </p:sp>
      <p:sp>
        <p:nvSpPr>
          <p:cNvPr id="16" name="TextBox 15">
            <a:extLst>
              <a:ext uri="{FF2B5EF4-FFF2-40B4-BE49-F238E27FC236}">
                <a16:creationId xmlns:a16="http://schemas.microsoft.com/office/drawing/2014/main" id="{B39E3BD6-ACA4-4F5F-9899-3B21C36EEDB1}"/>
              </a:ext>
            </a:extLst>
          </p:cNvPr>
          <p:cNvSpPr txBox="1"/>
          <p:nvPr/>
        </p:nvSpPr>
        <p:spPr>
          <a:xfrm>
            <a:off x="6691758" y="3636221"/>
            <a:ext cx="1090447" cy="415498"/>
          </a:xfrm>
          <a:prstGeom prst="rect">
            <a:avLst/>
          </a:prstGeom>
          <a:noFill/>
        </p:spPr>
        <p:txBody>
          <a:bodyPr wrap="square" lIns="68580" tIns="34290" rIns="68580" bIns="34290" rtlCol="0" anchor="t">
            <a:spAutoFit/>
          </a:bodyPr>
          <a:lstStyle/>
          <a:p>
            <a:pPr algn="ctr"/>
            <a:r>
              <a:rPr lang="en-US" sz="1125" b="1" dirty="0">
                <a:solidFill>
                  <a:srgbClr val="FF0000"/>
                </a:solidFill>
                <a:latin typeface="Candara"/>
              </a:rPr>
              <a:t>Marketing Coordinator</a:t>
            </a:r>
          </a:p>
        </p:txBody>
      </p:sp>
      <p:pic>
        <p:nvPicPr>
          <p:cNvPr id="2050" name="E3539916-CBC5-40EA-B002-3597320A5C2E" descr="Rabiya.png">
            <a:extLst>
              <a:ext uri="{FF2B5EF4-FFF2-40B4-BE49-F238E27FC236}">
                <a16:creationId xmlns:a16="http://schemas.microsoft.com/office/drawing/2014/main" id="{90CAA2E4-88BB-46CD-96B0-3966F26604A9}"/>
              </a:ext>
            </a:extLst>
          </p:cNvPr>
          <p:cNvPicPr>
            <a:picLocks noChangeAspect="1" noChangeArrowheads="1"/>
          </p:cNvPicPr>
          <p:nvPr/>
        </p:nvPicPr>
        <p:blipFill rotWithShape="1">
          <a:blip>
            <a:extLst>
              <a:ext uri="{28A0092B-C50C-407E-A947-70E740481C1C}">
                <a14:useLocalDpi xmlns:a14="http://schemas.microsoft.com/office/drawing/2010/main" val="0"/>
              </a:ext>
            </a:extLst>
          </a:blip>
          <a:srcRect l="25502" t="-111" r="9915" b="41847"/>
          <a:stretch/>
        </p:blipFill>
        <p:spPr bwMode="auto">
          <a:xfrm>
            <a:off x="6691758" y="1797499"/>
            <a:ext cx="1164859"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2D177B0C-DE97-4AEC-AE4B-DBD7CD7B62D2" descr="Reem.png">
            <a:extLst>
              <a:ext uri="{FF2B5EF4-FFF2-40B4-BE49-F238E27FC236}">
                <a16:creationId xmlns:a16="http://schemas.microsoft.com/office/drawing/2014/main" id="{A40BC044-DB56-47C1-AB61-B5C3833F838B}"/>
              </a:ext>
            </a:extLst>
          </p:cNvPr>
          <p:cNvPicPr>
            <a:picLocks noChangeAspect="1" noChangeArrowheads="1"/>
          </p:cNvPicPr>
          <p:nvPr/>
        </p:nvPicPr>
        <p:blipFill rotWithShape="1">
          <a:blip>
            <a:extLst>
              <a:ext uri="{28A0092B-C50C-407E-A947-70E740481C1C}">
                <a14:useLocalDpi xmlns:a14="http://schemas.microsoft.com/office/drawing/2010/main" val="0"/>
              </a:ext>
            </a:extLst>
          </a:blip>
          <a:srcRect l="27507" t="5615" r="18011" b="35314"/>
          <a:stretch/>
        </p:blipFill>
        <p:spPr bwMode="auto">
          <a:xfrm>
            <a:off x="5412599" y="1797499"/>
            <a:ext cx="116485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ontent Placeholder 2">
            <a:extLst>
              <a:ext uri="{FF2B5EF4-FFF2-40B4-BE49-F238E27FC236}">
                <a16:creationId xmlns:a16="http://schemas.microsoft.com/office/drawing/2014/main" id="{90201859-258A-4A30-A717-8E4E841B9FD1}"/>
              </a:ext>
            </a:extLst>
          </p:cNvPr>
          <p:cNvSpPr txBox="1">
            <a:spLocks/>
          </p:cNvSpPr>
          <p:nvPr/>
        </p:nvSpPr>
        <p:spPr>
          <a:xfrm>
            <a:off x="901942" y="76848"/>
            <a:ext cx="6497301" cy="376054"/>
          </a:xfrm>
          <a:prstGeom prst="rect">
            <a:avLst/>
          </a:prstGeom>
        </p:spPr>
        <p:txBody>
          <a:bodyPr vert="horz" lIns="0" tIns="34290" rIns="67500" bIns="34290" rtlCol="0">
            <a:noAutofit/>
          </a:bodyPr>
          <a:lstStyle>
            <a:lvl1pPr marL="228594" indent="-228594" algn="l" defTabSz="914377" rtl="0" eaLnBrk="1" latinLnBrk="0" hangingPunct="1">
              <a:lnSpc>
                <a:spcPct val="90000"/>
              </a:lnSpc>
              <a:spcBef>
                <a:spcPts val="1000"/>
              </a:spcBef>
              <a:buFont typeface="Arial" panose="020B0604020202020204" pitchFamily="34" charset="0"/>
              <a:buNone/>
              <a:defRPr sz="3733" b="1" kern="1200">
                <a:solidFill>
                  <a:srgbClr val="0C2340"/>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dirty="0">
                <a:solidFill>
                  <a:schemeClr val="bg1">
                    <a:lumMod val="95000"/>
                  </a:schemeClr>
                </a:solidFill>
              </a:rPr>
              <a:t>Female Student Council</a:t>
            </a:r>
          </a:p>
        </p:txBody>
      </p:sp>
    </p:spTree>
    <p:extLst>
      <p:ext uri="{BB962C8B-B14F-4D97-AF65-F5344CB8AC3E}">
        <p14:creationId xmlns:p14="http://schemas.microsoft.com/office/powerpoint/2010/main" val="13113434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1">
            <a:extLst>
              <a:ext uri="{FF2B5EF4-FFF2-40B4-BE49-F238E27FC236}">
                <a16:creationId xmlns:a16="http://schemas.microsoft.com/office/drawing/2014/main" id="{BCA256AC-771C-43E7-8367-1FD15415E5CD}"/>
              </a:ext>
            </a:extLst>
          </p:cNvPr>
          <p:cNvSpPr txBox="1">
            <a:spLocks/>
          </p:cNvSpPr>
          <p:nvPr/>
        </p:nvSpPr>
        <p:spPr>
          <a:xfrm>
            <a:off x="4265680" y="2956293"/>
            <a:ext cx="1311728" cy="376054"/>
          </a:xfrm>
          <a:prstGeom prst="rect">
            <a:avLst/>
          </a:prstGeom>
        </p:spPr>
        <p:txBody>
          <a:bodyPr vert="horz" lIns="0" tIns="45720" rIns="9000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None/>
              <a:defRPr sz="2800" b="1" kern="1200">
                <a:solidFill>
                  <a:srgbClr val="0C2340"/>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100" dirty="0">
                <a:solidFill>
                  <a:schemeClr val="tx2"/>
                </a:solidFill>
                <a:latin typeface="Segoe UI" panose="020B0502040204020203" pitchFamily="34" charset="0"/>
                <a:ea typeface="Segoe UI Black" panose="020B0A02040204020203" pitchFamily="34" charset="0"/>
                <a:cs typeface="Segoe UI" panose="020B0502040204020203" pitchFamily="34" charset="0"/>
              </a:rPr>
              <a:t>Architecture Club</a:t>
            </a:r>
          </a:p>
        </p:txBody>
      </p:sp>
      <p:sp>
        <p:nvSpPr>
          <p:cNvPr id="22" name="Content Placeholder 1">
            <a:extLst>
              <a:ext uri="{FF2B5EF4-FFF2-40B4-BE49-F238E27FC236}">
                <a16:creationId xmlns:a16="http://schemas.microsoft.com/office/drawing/2014/main" id="{F6DA5519-5207-4254-ADBE-F800A673E35E}"/>
              </a:ext>
            </a:extLst>
          </p:cNvPr>
          <p:cNvSpPr txBox="1">
            <a:spLocks/>
          </p:cNvSpPr>
          <p:nvPr/>
        </p:nvSpPr>
        <p:spPr>
          <a:xfrm>
            <a:off x="183193" y="2842572"/>
            <a:ext cx="1311728" cy="376054"/>
          </a:xfrm>
          <a:prstGeom prst="rect">
            <a:avLst/>
          </a:prstGeom>
        </p:spPr>
        <p:txBody>
          <a:bodyPr vert="horz" lIns="0" tIns="45720" rIns="9000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None/>
              <a:defRPr sz="2800" b="1" kern="1200">
                <a:solidFill>
                  <a:srgbClr val="0C2340"/>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100" dirty="0">
                <a:solidFill>
                  <a:schemeClr val="tx2"/>
                </a:solidFill>
                <a:latin typeface="Segoe UI" panose="020B0502040204020203" pitchFamily="34" charset="0"/>
                <a:ea typeface="Segoe UI Black" panose="020B0A02040204020203" pitchFamily="34" charset="0"/>
                <a:cs typeface="Segoe UI" panose="020B0502040204020203" pitchFamily="34" charset="0"/>
              </a:rPr>
              <a:t>Media &amp; Film Club</a:t>
            </a:r>
          </a:p>
        </p:txBody>
      </p:sp>
      <p:sp>
        <p:nvSpPr>
          <p:cNvPr id="23" name="Content Placeholder 1">
            <a:extLst>
              <a:ext uri="{FF2B5EF4-FFF2-40B4-BE49-F238E27FC236}">
                <a16:creationId xmlns:a16="http://schemas.microsoft.com/office/drawing/2014/main" id="{BD4CA5E6-8B28-4758-8111-EB679248B40B}"/>
              </a:ext>
            </a:extLst>
          </p:cNvPr>
          <p:cNvSpPr txBox="1">
            <a:spLocks/>
          </p:cNvSpPr>
          <p:nvPr/>
        </p:nvSpPr>
        <p:spPr>
          <a:xfrm>
            <a:off x="6351701" y="3033797"/>
            <a:ext cx="1652241" cy="376054"/>
          </a:xfrm>
          <a:prstGeom prst="rect">
            <a:avLst/>
          </a:prstGeom>
        </p:spPr>
        <p:txBody>
          <a:bodyPr vert="horz" lIns="0" tIns="45720" rIns="9000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None/>
              <a:defRPr sz="2800" b="1" kern="1200">
                <a:solidFill>
                  <a:srgbClr val="0C2340"/>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100" dirty="0">
                <a:solidFill>
                  <a:schemeClr val="tx2"/>
                </a:solidFill>
                <a:latin typeface="Segoe UI" panose="020B0502040204020203" pitchFamily="34" charset="0"/>
                <a:ea typeface="Segoe UI Black" panose="020B0A02040204020203" pitchFamily="34" charset="0"/>
                <a:cs typeface="Segoe UI" panose="020B0502040204020203" pitchFamily="34" charset="0"/>
              </a:rPr>
              <a:t>For a Better Life  Club</a:t>
            </a:r>
          </a:p>
        </p:txBody>
      </p:sp>
      <p:sp>
        <p:nvSpPr>
          <p:cNvPr id="25" name="Content Placeholder 1">
            <a:extLst>
              <a:ext uri="{FF2B5EF4-FFF2-40B4-BE49-F238E27FC236}">
                <a16:creationId xmlns:a16="http://schemas.microsoft.com/office/drawing/2014/main" id="{7A0F27C1-8F8F-4EE5-A0EC-B931645B50FF}"/>
              </a:ext>
            </a:extLst>
          </p:cNvPr>
          <p:cNvSpPr txBox="1">
            <a:spLocks/>
          </p:cNvSpPr>
          <p:nvPr/>
        </p:nvSpPr>
        <p:spPr>
          <a:xfrm>
            <a:off x="3633344" y="4782532"/>
            <a:ext cx="1658679" cy="421949"/>
          </a:xfrm>
          <a:prstGeom prst="rect">
            <a:avLst/>
          </a:prstGeom>
        </p:spPr>
        <p:txBody>
          <a:bodyPr vert="horz" lIns="0" tIns="45720" rIns="9000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None/>
              <a:defRPr sz="2800" b="1" kern="1200">
                <a:solidFill>
                  <a:srgbClr val="0C2340"/>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100" dirty="0">
                <a:solidFill>
                  <a:schemeClr val="tx2"/>
                </a:solidFill>
                <a:latin typeface="Segoe UI" panose="020B0502040204020203" pitchFamily="34" charset="0"/>
                <a:ea typeface="Segoe UI Black" panose="020B0A02040204020203" pitchFamily="34" charset="0"/>
                <a:cs typeface="Segoe UI" panose="020B0502040204020203" pitchFamily="34" charset="0"/>
              </a:rPr>
              <a:t>Reading and Writing Club</a:t>
            </a:r>
          </a:p>
        </p:txBody>
      </p:sp>
      <p:sp>
        <p:nvSpPr>
          <p:cNvPr id="26" name="Content Placeholder 1">
            <a:extLst>
              <a:ext uri="{FF2B5EF4-FFF2-40B4-BE49-F238E27FC236}">
                <a16:creationId xmlns:a16="http://schemas.microsoft.com/office/drawing/2014/main" id="{F5E055A7-DB5F-45B5-8F41-60BE2B5D8817}"/>
              </a:ext>
            </a:extLst>
          </p:cNvPr>
          <p:cNvSpPr txBox="1">
            <a:spLocks/>
          </p:cNvSpPr>
          <p:nvPr/>
        </p:nvSpPr>
        <p:spPr>
          <a:xfrm>
            <a:off x="6523249" y="4762618"/>
            <a:ext cx="1311728" cy="422089"/>
          </a:xfrm>
          <a:prstGeom prst="rect">
            <a:avLst/>
          </a:prstGeom>
        </p:spPr>
        <p:txBody>
          <a:bodyPr vert="horz" lIns="0" tIns="45720" rIns="9000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None/>
              <a:defRPr sz="2800" b="1" kern="1200">
                <a:solidFill>
                  <a:srgbClr val="0C2340"/>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100">
                <a:solidFill>
                  <a:schemeClr val="tx2"/>
                </a:solidFill>
                <a:latin typeface="Segoe UI" panose="020B0502040204020203" pitchFamily="34" charset="0"/>
                <a:ea typeface="Segoe UI Black" panose="020B0A02040204020203" pitchFamily="34" charset="0"/>
                <a:cs typeface="Segoe UI" panose="020B0502040204020203" pitchFamily="34" charset="0"/>
              </a:rPr>
              <a:t>Poetry Club</a:t>
            </a:r>
          </a:p>
        </p:txBody>
      </p:sp>
      <p:pic>
        <p:nvPicPr>
          <p:cNvPr id="36" name="Picture 35">
            <a:extLst>
              <a:ext uri="{FF2B5EF4-FFF2-40B4-BE49-F238E27FC236}">
                <a16:creationId xmlns:a16="http://schemas.microsoft.com/office/drawing/2014/main" id="{57778B0B-321B-4965-B967-F52A263B1BDE}"/>
              </a:ext>
            </a:extLst>
          </p:cNvPr>
          <p:cNvPicPr>
            <a:picLocks noChangeAspect="1"/>
          </p:cNvPicPr>
          <p:nvPr/>
        </p:nvPicPr>
        <p:blipFill>
          <a:blip/>
          <a:stretch>
            <a:fillRect/>
          </a:stretch>
        </p:blipFill>
        <p:spPr>
          <a:xfrm>
            <a:off x="127853" y="1364073"/>
            <a:ext cx="1422407" cy="1475967"/>
          </a:xfrm>
          <a:prstGeom prst="roundRect">
            <a:avLst>
              <a:gd name="adj" fmla="val 8594"/>
            </a:avLst>
          </a:prstGeom>
          <a:solidFill>
            <a:srgbClr val="FFFFFF">
              <a:shade val="85000"/>
            </a:srgbClr>
          </a:solidFill>
          <a:ln>
            <a:noFill/>
          </a:ln>
          <a:effectLst/>
        </p:spPr>
      </p:pic>
      <p:pic>
        <p:nvPicPr>
          <p:cNvPr id="5" name="Picture 4">
            <a:extLst>
              <a:ext uri="{FF2B5EF4-FFF2-40B4-BE49-F238E27FC236}">
                <a16:creationId xmlns:a16="http://schemas.microsoft.com/office/drawing/2014/main" id="{9BF8CDA1-9E5F-441C-9156-BDAF0B918069}"/>
              </a:ext>
            </a:extLst>
          </p:cNvPr>
          <p:cNvPicPr>
            <a:picLocks noChangeAspect="1"/>
          </p:cNvPicPr>
          <p:nvPr/>
        </p:nvPicPr>
        <p:blipFill>
          <a:blip/>
          <a:stretch>
            <a:fillRect/>
          </a:stretch>
        </p:blipFill>
        <p:spPr>
          <a:xfrm>
            <a:off x="4264228" y="1397614"/>
            <a:ext cx="1313180" cy="1442426"/>
          </a:xfrm>
          <a:prstGeom prst="roundRect">
            <a:avLst>
              <a:gd name="adj" fmla="val 8594"/>
            </a:avLst>
          </a:prstGeom>
          <a:solidFill>
            <a:srgbClr val="FFFFFF">
              <a:shade val="85000"/>
            </a:srgbClr>
          </a:solidFill>
          <a:ln>
            <a:noFill/>
          </a:ln>
          <a:effectLst/>
        </p:spPr>
      </p:pic>
      <p:pic>
        <p:nvPicPr>
          <p:cNvPr id="7" name="Picture 6">
            <a:extLst>
              <a:ext uri="{FF2B5EF4-FFF2-40B4-BE49-F238E27FC236}">
                <a16:creationId xmlns:a16="http://schemas.microsoft.com/office/drawing/2014/main" id="{5A0A3A7A-1B78-4420-9325-7C0BC75EEBB9}"/>
              </a:ext>
            </a:extLst>
          </p:cNvPr>
          <p:cNvPicPr>
            <a:picLocks noChangeAspect="1"/>
          </p:cNvPicPr>
          <p:nvPr/>
        </p:nvPicPr>
        <p:blipFill>
          <a:blip/>
          <a:stretch>
            <a:fillRect/>
          </a:stretch>
        </p:blipFill>
        <p:spPr>
          <a:xfrm>
            <a:off x="3814019" y="3386268"/>
            <a:ext cx="1261713" cy="1382126"/>
          </a:xfrm>
          <a:prstGeom prst="roundRect">
            <a:avLst>
              <a:gd name="adj" fmla="val 8594"/>
            </a:avLst>
          </a:prstGeom>
          <a:solidFill>
            <a:srgbClr val="FFFFFF">
              <a:shade val="85000"/>
            </a:srgbClr>
          </a:solidFill>
          <a:ln>
            <a:noFill/>
          </a:ln>
          <a:effectLst/>
        </p:spPr>
      </p:pic>
      <p:pic>
        <p:nvPicPr>
          <p:cNvPr id="10" name="Picture 9">
            <a:extLst>
              <a:ext uri="{FF2B5EF4-FFF2-40B4-BE49-F238E27FC236}">
                <a16:creationId xmlns:a16="http://schemas.microsoft.com/office/drawing/2014/main" id="{D70CF180-874B-4D66-911E-C15D0D05DDFA}"/>
              </a:ext>
            </a:extLst>
          </p:cNvPr>
          <p:cNvPicPr>
            <a:picLocks noChangeAspect="1"/>
          </p:cNvPicPr>
          <p:nvPr/>
        </p:nvPicPr>
        <p:blipFill>
          <a:blip/>
          <a:stretch>
            <a:fillRect/>
          </a:stretch>
        </p:blipFill>
        <p:spPr>
          <a:xfrm>
            <a:off x="6523250" y="1470740"/>
            <a:ext cx="1309147" cy="1435522"/>
          </a:xfrm>
          <a:prstGeom prst="roundRect">
            <a:avLst>
              <a:gd name="adj" fmla="val 8594"/>
            </a:avLst>
          </a:prstGeom>
          <a:solidFill>
            <a:srgbClr val="FFFFFF">
              <a:shade val="85000"/>
            </a:srgbClr>
          </a:solidFill>
          <a:ln>
            <a:noFill/>
          </a:ln>
          <a:effectLst/>
        </p:spPr>
      </p:pic>
      <p:pic>
        <p:nvPicPr>
          <p:cNvPr id="15" name="Picture 14">
            <a:extLst>
              <a:ext uri="{FF2B5EF4-FFF2-40B4-BE49-F238E27FC236}">
                <a16:creationId xmlns:a16="http://schemas.microsoft.com/office/drawing/2014/main" id="{A7F24092-E303-4ED3-82E4-5C78CE58B3E5}"/>
              </a:ext>
            </a:extLst>
          </p:cNvPr>
          <p:cNvPicPr>
            <a:picLocks noChangeAspect="1"/>
          </p:cNvPicPr>
          <p:nvPr/>
        </p:nvPicPr>
        <p:blipFill>
          <a:blip/>
          <a:stretch>
            <a:fillRect/>
          </a:stretch>
        </p:blipFill>
        <p:spPr>
          <a:xfrm>
            <a:off x="6488932" y="3332346"/>
            <a:ext cx="1311728" cy="1436914"/>
          </a:xfrm>
          <a:prstGeom prst="roundRect">
            <a:avLst>
              <a:gd name="adj" fmla="val 8594"/>
            </a:avLst>
          </a:prstGeom>
          <a:solidFill>
            <a:srgbClr val="FFFFFF">
              <a:shade val="85000"/>
            </a:srgbClr>
          </a:solidFill>
          <a:ln>
            <a:noFill/>
          </a:ln>
          <a:effectLst/>
        </p:spPr>
      </p:pic>
      <p:pic>
        <p:nvPicPr>
          <p:cNvPr id="18" name="Picture 17">
            <a:extLst>
              <a:ext uri="{FF2B5EF4-FFF2-40B4-BE49-F238E27FC236}">
                <a16:creationId xmlns:a16="http://schemas.microsoft.com/office/drawing/2014/main" id="{D5AC1A20-3CAB-4FA7-B769-79DF670D0D26}"/>
              </a:ext>
            </a:extLst>
          </p:cNvPr>
          <p:cNvPicPr>
            <a:picLocks noChangeAspect="1"/>
          </p:cNvPicPr>
          <p:nvPr/>
        </p:nvPicPr>
        <p:blipFill>
          <a:blip/>
          <a:stretch>
            <a:fillRect/>
          </a:stretch>
        </p:blipFill>
        <p:spPr>
          <a:xfrm>
            <a:off x="1059403" y="3282316"/>
            <a:ext cx="1325315" cy="1430271"/>
          </a:xfrm>
          <a:prstGeom prst="roundRect">
            <a:avLst>
              <a:gd name="adj" fmla="val 8594"/>
            </a:avLst>
          </a:prstGeom>
          <a:solidFill>
            <a:srgbClr val="FFFFFF">
              <a:shade val="85000"/>
            </a:srgbClr>
          </a:solidFill>
          <a:ln>
            <a:noFill/>
          </a:ln>
          <a:effectLst/>
        </p:spPr>
      </p:pic>
      <p:pic>
        <p:nvPicPr>
          <p:cNvPr id="3" name="Picture 2">
            <a:extLst>
              <a:ext uri="{FF2B5EF4-FFF2-40B4-BE49-F238E27FC236}">
                <a16:creationId xmlns:a16="http://schemas.microsoft.com/office/drawing/2014/main" id="{44C10D3E-E858-4A12-B016-1F48DC68298D}"/>
              </a:ext>
            </a:extLst>
          </p:cNvPr>
          <p:cNvPicPr>
            <a:picLocks noChangeAspect="1"/>
          </p:cNvPicPr>
          <p:nvPr/>
        </p:nvPicPr>
        <p:blipFill>
          <a:blip/>
          <a:stretch>
            <a:fillRect/>
          </a:stretch>
        </p:blipFill>
        <p:spPr>
          <a:xfrm>
            <a:off x="969138" y="4769261"/>
            <a:ext cx="1505843" cy="396274"/>
          </a:xfrm>
          <a:prstGeom prst="rect">
            <a:avLst/>
          </a:prstGeom>
        </p:spPr>
      </p:pic>
      <p:pic>
        <p:nvPicPr>
          <p:cNvPr id="4" name="Picture 3">
            <a:extLst>
              <a:ext uri="{FF2B5EF4-FFF2-40B4-BE49-F238E27FC236}">
                <a16:creationId xmlns:a16="http://schemas.microsoft.com/office/drawing/2014/main" id="{5B432AD6-2508-4127-9DF7-1252AC71ACE2}"/>
              </a:ext>
            </a:extLst>
          </p:cNvPr>
          <p:cNvPicPr>
            <a:picLocks noChangeAspect="1"/>
          </p:cNvPicPr>
          <p:nvPr/>
        </p:nvPicPr>
        <p:blipFill>
          <a:blip/>
          <a:stretch>
            <a:fillRect/>
          </a:stretch>
        </p:blipFill>
        <p:spPr>
          <a:xfrm>
            <a:off x="2080365" y="1470739"/>
            <a:ext cx="1313180" cy="1313180"/>
          </a:xfrm>
          <a:prstGeom prst="rect">
            <a:avLst/>
          </a:prstGeom>
        </p:spPr>
      </p:pic>
      <p:pic>
        <p:nvPicPr>
          <p:cNvPr id="6" name="Picture 5">
            <a:extLst>
              <a:ext uri="{FF2B5EF4-FFF2-40B4-BE49-F238E27FC236}">
                <a16:creationId xmlns:a16="http://schemas.microsoft.com/office/drawing/2014/main" id="{91DCC919-F225-4C49-9C2F-48FA13452CA0}"/>
              </a:ext>
            </a:extLst>
          </p:cNvPr>
          <p:cNvPicPr>
            <a:picLocks noChangeAspect="1"/>
          </p:cNvPicPr>
          <p:nvPr/>
        </p:nvPicPr>
        <p:blipFill>
          <a:blip/>
          <a:stretch>
            <a:fillRect/>
          </a:stretch>
        </p:blipFill>
        <p:spPr>
          <a:xfrm>
            <a:off x="2037876" y="2882077"/>
            <a:ext cx="1390008" cy="396274"/>
          </a:xfrm>
          <a:prstGeom prst="rect">
            <a:avLst/>
          </a:prstGeom>
        </p:spPr>
      </p:pic>
      <p:sp>
        <p:nvSpPr>
          <p:cNvPr id="19" name="Content Placeholder 2">
            <a:extLst>
              <a:ext uri="{FF2B5EF4-FFF2-40B4-BE49-F238E27FC236}">
                <a16:creationId xmlns:a16="http://schemas.microsoft.com/office/drawing/2014/main" id="{D2D89193-19F2-4F98-BE9B-765EF9537568}"/>
              </a:ext>
            </a:extLst>
          </p:cNvPr>
          <p:cNvSpPr txBox="1">
            <a:spLocks/>
          </p:cNvSpPr>
          <p:nvPr/>
        </p:nvSpPr>
        <p:spPr>
          <a:xfrm>
            <a:off x="901942" y="76848"/>
            <a:ext cx="6497301" cy="376054"/>
          </a:xfrm>
          <a:prstGeom prst="rect">
            <a:avLst/>
          </a:prstGeom>
        </p:spPr>
        <p:txBody>
          <a:bodyPr vert="horz" lIns="0" tIns="34290" rIns="67500" bIns="34290" rtlCol="0">
            <a:noAutofit/>
          </a:bodyPr>
          <a:lstStyle>
            <a:lvl1pPr marL="228594" indent="-228594" algn="l" defTabSz="914377" rtl="0" eaLnBrk="1" latinLnBrk="0" hangingPunct="1">
              <a:lnSpc>
                <a:spcPct val="90000"/>
              </a:lnSpc>
              <a:spcBef>
                <a:spcPts val="1000"/>
              </a:spcBef>
              <a:buFont typeface="Arial" panose="020B0604020202020204" pitchFamily="34" charset="0"/>
              <a:buNone/>
              <a:defRPr sz="3733" b="1" kern="1200">
                <a:solidFill>
                  <a:srgbClr val="0C2340"/>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dirty="0">
                <a:solidFill>
                  <a:schemeClr val="bg1">
                    <a:lumMod val="95000"/>
                  </a:schemeClr>
                </a:solidFill>
              </a:rPr>
              <a:t>Female Student Clubs</a:t>
            </a:r>
          </a:p>
        </p:txBody>
      </p:sp>
    </p:spTree>
    <p:extLst>
      <p:ext uri="{BB962C8B-B14F-4D97-AF65-F5344CB8AC3E}">
        <p14:creationId xmlns:p14="http://schemas.microsoft.com/office/powerpoint/2010/main" val="732852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C2EC9C-E0BB-4371-96DB-4B375B793BB2}"/>
              </a:ext>
            </a:extLst>
          </p:cNvPr>
          <p:cNvSpPr>
            <a:spLocks noGrp="1"/>
          </p:cNvSpPr>
          <p:nvPr>
            <p:ph idx="1"/>
          </p:nvPr>
        </p:nvSpPr>
        <p:spPr>
          <a:xfrm>
            <a:off x="1668180" y="664367"/>
            <a:ext cx="4877485" cy="376054"/>
          </a:xfrm>
        </p:spPr>
        <p:txBody>
          <a:bodyPr/>
          <a:lstStyle/>
          <a:p>
            <a:pPr algn="r"/>
            <a:r>
              <a:rPr lang="en-US" dirty="0">
                <a:solidFill>
                  <a:schemeClr val="tx2"/>
                </a:solidFill>
                <a:latin typeface="Segoe UI" panose="020B0502040204020203" pitchFamily="34" charset="0"/>
                <a:ea typeface="Segoe UI Black" panose="020B0A02040204020203" pitchFamily="34" charset="0"/>
                <a:cs typeface="Segoe UI" panose="020B0502040204020203" pitchFamily="34" charset="0"/>
              </a:rPr>
              <a:t>Male &amp; Female Clubs</a:t>
            </a:r>
          </a:p>
        </p:txBody>
      </p:sp>
      <p:pic>
        <p:nvPicPr>
          <p:cNvPr id="6" name="Picture 5">
            <a:extLst>
              <a:ext uri="{FF2B5EF4-FFF2-40B4-BE49-F238E27FC236}">
                <a16:creationId xmlns:a16="http://schemas.microsoft.com/office/drawing/2014/main" id="{3317DC52-2A88-4762-A6C0-326F2E3746EE}"/>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431946" y="1736046"/>
            <a:ext cx="1484831" cy="1334279"/>
          </a:xfrm>
          <a:prstGeom prst="roundRect">
            <a:avLst>
              <a:gd name="adj" fmla="val 8594"/>
            </a:avLst>
          </a:prstGeom>
          <a:solidFill>
            <a:srgbClr val="FFFFFF">
              <a:shade val="85000"/>
            </a:srgbClr>
          </a:solidFill>
          <a:ln>
            <a:noFill/>
          </a:ln>
          <a:effectLst/>
        </p:spPr>
      </p:pic>
      <p:pic>
        <p:nvPicPr>
          <p:cNvPr id="7" name="Picture 6">
            <a:extLst>
              <a:ext uri="{FF2B5EF4-FFF2-40B4-BE49-F238E27FC236}">
                <a16:creationId xmlns:a16="http://schemas.microsoft.com/office/drawing/2014/main" id="{A66A7883-9EF0-40F5-904D-B7C6E8B19E21}"/>
              </a:ext>
            </a:extLst>
          </p:cNvPr>
          <p:cNvPicPr>
            <a:picLocks noChangeAspect="1"/>
          </p:cNvPicPr>
          <p:nvPr/>
        </p:nvPicPr>
        <p:blipFill>
          <a:blip/>
          <a:stretch>
            <a:fillRect/>
          </a:stretch>
        </p:blipFill>
        <p:spPr>
          <a:xfrm>
            <a:off x="2632746" y="1736046"/>
            <a:ext cx="1127668" cy="1201555"/>
          </a:xfrm>
          <a:prstGeom prst="roundRect">
            <a:avLst>
              <a:gd name="adj" fmla="val 8594"/>
            </a:avLst>
          </a:prstGeom>
          <a:solidFill>
            <a:srgbClr val="FFFFFF">
              <a:shade val="85000"/>
            </a:srgbClr>
          </a:solidFill>
          <a:ln>
            <a:noFill/>
          </a:ln>
          <a:effectLst/>
        </p:spPr>
      </p:pic>
      <p:pic>
        <p:nvPicPr>
          <p:cNvPr id="8" name="Picture 7">
            <a:extLst>
              <a:ext uri="{FF2B5EF4-FFF2-40B4-BE49-F238E27FC236}">
                <a16:creationId xmlns:a16="http://schemas.microsoft.com/office/drawing/2014/main" id="{9EB805C4-6AB6-473F-8091-7C3CC30ADB16}"/>
              </a:ext>
            </a:extLst>
          </p:cNvPr>
          <p:cNvPicPr>
            <a:picLocks noChangeAspect="1"/>
          </p:cNvPicPr>
          <p:nvPr/>
        </p:nvPicPr>
        <p:blipFill>
          <a:blip/>
          <a:stretch>
            <a:fillRect/>
          </a:stretch>
        </p:blipFill>
        <p:spPr>
          <a:xfrm>
            <a:off x="4643826" y="1736046"/>
            <a:ext cx="1099295" cy="1201555"/>
          </a:xfrm>
          <a:prstGeom prst="rect">
            <a:avLst/>
          </a:prstGeom>
        </p:spPr>
      </p:pic>
      <p:pic>
        <p:nvPicPr>
          <p:cNvPr id="9" name="Picture 8">
            <a:extLst>
              <a:ext uri="{FF2B5EF4-FFF2-40B4-BE49-F238E27FC236}">
                <a16:creationId xmlns:a16="http://schemas.microsoft.com/office/drawing/2014/main" id="{DF1CB485-6092-4048-8E65-22408AF9FA02}"/>
              </a:ext>
            </a:extLst>
          </p:cNvPr>
          <p:cNvPicPr>
            <a:picLocks noChangeAspect="1"/>
          </p:cNvPicPr>
          <p:nvPr/>
        </p:nvPicPr>
        <p:blipFill>
          <a:blip/>
          <a:stretch>
            <a:fillRect/>
          </a:stretch>
        </p:blipFill>
        <p:spPr>
          <a:xfrm>
            <a:off x="6780492" y="1699581"/>
            <a:ext cx="1168855" cy="1274485"/>
          </a:xfrm>
          <a:prstGeom prst="roundRect">
            <a:avLst>
              <a:gd name="adj" fmla="val 8594"/>
            </a:avLst>
          </a:prstGeom>
          <a:solidFill>
            <a:srgbClr val="FFFFFF">
              <a:shade val="85000"/>
            </a:srgbClr>
          </a:solidFill>
          <a:ln>
            <a:noFill/>
          </a:ln>
          <a:effectLst/>
        </p:spPr>
      </p:pic>
      <p:pic>
        <p:nvPicPr>
          <p:cNvPr id="10" name="Picture 9">
            <a:extLst>
              <a:ext uri="{FF2B5EF4-FFF2-40B4-BE49-F238E27FC236}">
                <a16:creationId xmlns:a16="http://schemas.microsoft.com/office/drawing/2014/main" id="{C52EBABF-26D3-4A03-843B-C71939CFB49C}"/>
              </a:ext>
            </a:extLst>
          </p:cNvPr>
          <p:cNvPicPr>
            <a:picLocks noChangeAspect="1"/>
          </p:cNvPicPr>
          <p:nvPr/>
        </p:nvPicPr>
        <p:blipFill>
          <a:blip/>
          <a:stretch>
            <a:fillRect/>
          </a:stretch>
        </p:blipFill>
        <p:spPr>
          <a:xfrm>
            <a:off x="680542" y="3070324"/>
            <a:ext cx="987638" cy="304826"/>
          </a:xfrm>
          <a:prstGeom prst="rect">
            <a:avLst/>
          </a:prstGeom>
        </p:spPr>
      </p:pic>
      <p:sp>
        <p:nvSpPr>
          <p:cNvPr id="12" name="Content Placeholder 1">
            <a:extLst>
              <a:ext uri="{FF2B5EF4-FFF2-40B4-BE49-F238E27FC236}">
                <a16:creationId xmlns:a16="http://schemas.microsoft.com/office/drawing/2014/main" id="{0852BC36-9B70-42A0-8D4B-6BF05323DA44}"/>
              </a:ext>
            </a:extLst>
          </p:cNvPr>
          <p:cNvSpPr txBox="1">
            <a:spLocks/>
          </p:cNvSpPr>
          <p:nvPr/>
        </p:nvSpPr>
        <p:spPr>
          <a:xfrm>
            <a:off x="2604705" y="3074040"/>
            <a:ext cx="1311728" cy="376054"/>
          </a:xfrm>
          <a:prstGeom prst="rect">
            <a:avLst/>
          </a:prstGeom>
        </p:spPr>
        <p:txBody>
          <a:bodyPr vert="horz" lIns="0" tIns="45720" rIns="9000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None/>
              <a:defRPr sz="2800" b="1" kern="1200">
                <a:solidFill>
                  <a:srgbClr val="0C2340"/>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100" dirty="0">
                <a:solidFill>
                  <a:schemeClr val="tx2"/>
                </a:solidFill>
                <a:latin typeface="Segoe UI" panose="020B0502040204020203" pitchFamily="34" charset="0"/>
                <a:ea typeface="Segoe UI Black" panose="020B0A02040204020203" pitchFamily="34" charset="0"/>
                <a:cs typeface="Segoe UI" panose="020B0502040204020203" pitchFamily="34" charset="0"/>
              </a:rPr>
              <a:t>Cinema Club</a:t>
            </a:r>
          </a:p>
        </p:txBody>
      </p:sp>
      <p:pic>
        <p:nvPicPr>
          <p:cNvPr id="13" name="Picture 12">
            <a:extLst>
              <a:ext uri="{FF2B5EF4-FFF2-40B4-BE49-F238E27FC236}">
                <a16:creationId xmlns:a16="http://schemas.microsoft.com/office/drawing/2014/main" id="{9DB5E45E-5967-456A-9F82-A291C790E453}"/>
              </a:ext>
            </a:extLst>
          </p:cNvPr>
          <p:cNvPicPr>
            <a:picLocks noChangeAspect="1"/>
          </p:cNvPicPr>
          <p:nvPr/>
        </p:nvPicPr>
        <p:blipFill>
          <a:blip/>
          <a:stretch>
            <a:fillRect/>
          </a:stretch>
        </p:blipFill>
        <p:spPr>
          <a:xfrm>
            <a:off x="4546358" y="3070324"/>
            <a:ext cx="1390008" cy="304826"/>
          </a:xfrm>
          <a:prstGeom prst="rect">
            <a:avLst/>
          </a:prstGeom>
        </p:spPr>
      </p:pic>
      <p:pic>
        <p:nvPicPr>
          <p:cNvPr id="14" name="Picture 13">
            <a:extLst>
              <a:ext uri="{FF2B5EF4-FFF2-40B4-BE49-F238E27FC236}">
                <a16:creationId xmlns:a16="http://schemas.microsoft.com/office/drawing/2014/main" id="{571E3206-AD44-42DE-9742-878C26107ADD}"/>
              </a:ext>
            </a:extLst>
          </p:cNvPr>
          <p:cNvPicPr>
            <a:picLocks noChangeAspect="1"/>
          </p:cNvPicPr>
          <p:nvPr/>
        </p:nvPicPr>
        <p:blipFill>
          <a:blip/>
          <a:stretch>
            <a:fillRect/>
          </a:stretch>
        </p:blipFill>
        <p:spPr>
          <a:xfrm>
            <a:off x="3760414" y="3450093"/>
            <a:ext cx="1168180" cy="1391250"/>
          </a:xfrm>
          <a:prstGeom prst="rect">
            <a:avLst/>
          </a:prstGeom>
        </p:spPr>
      </p:pic>
      <p:pic>
        <p:nvPicPr>
          <p:cNvPr id="15" name="Picture 14">
            <a:extLst>
              <a:ext uri="{FF2B5EF4-FFF2-40B4-BE49-F238E27FC236}">
                <a16:creationId xmlns:a16="http://schemas.microsoft.com/office/drawing/2014/main" id="{15B2BF8B-4325-4A08-9280-086E016233A3}"/>
              </a:ext>
            </a:extLst>
          </p:cNvPr>
          <p:cNvPicPr>
            <a:picLocks noChangeAspect="1"/>
          </p:cNvPicPr>
          <p:nvPr/>
        </p:nvPicPr>
        <p:blipFill>
          <a:blip/>
          <a:stretch>
            <a:fillRect/>
          </a:stretch>
        </p:blipFill>
        <p:spPr>
          <a:xfrm>
            <a:off x="3689157" y="4841344"/>
            <a:ext cx="1432684" cy="304826"/>
          </a:xfrm>
          <a:prstGeom prst="rect">
            <a:avLst/>
          </a:prstGeom>
        </p:spPr>
      </p:pic>
      <p:pic>
        <p:nvPicPr>
          <p:cNvPr id="16" name="Picture 15">
            <a:extLst>
              <a:ext uri="{FF2B5EF4-FFF2-40B4-BE49-F238E27FC236}">
                <a16:creationId xmlns:a16="http://schemas.microsoft.com/office/drawing/2014/main" id="{3E2001F4-B176-4F00-81EB-C866E0FAE532}"/>
              </a:ext>
            </a:extLst>
          </p:cNvPr>
          <p:cNvPicPr>
            <a:picLocks noChangeAspect="1"/>
          </p:cNvPicPr>
          <p:nvPr/>
        </p:nvPicPr>
        <p:blipFill>
          <a:blip/>
          <a:stretch>
            <a:fillRect/>
          </a:stretch>
        </p:blipFill>
        <p:spPr>
          <a:xfrm>
            <a:off x="6638593" y="3070325"/>
            <a:ext cx="1310754" cy="396274"/>
          </a:xfrm>
          <a:prstGeom prst="rect">
            <a:avLst/>
          </a:prstGeom>
        </p:spPr>
      </p:pic>
      <p:sp>
        <p:nvSpPr>
          <p:cNvPr id="17" name="Content Placeholder 2">
            <a:extLst>
              <a:ext uri="{FF2B5EF4-FFF2-40B4-BE49-F238E27FC236}">
                <a16:creationId xmlns:a16="http://schemas.microsoft.com/office/drawing/2014/main" id="{DC6C79D0-7549-4563-87A3-AD65AF4875CA}"/>
              </a:ext>
            </a:extLst>
          </p:cNvPr>
          <p:cNvSpPr txBox="1">
            <a:spLocks/>
          </p:cNvSpPr>
          <p:nvPr/>
        </p:nvSpPr>
        <p:spPr>
          <a:xfrm>
            <a:off x="901942" y="76848"/>
            <a:ext cx="6497301" cy="376054"/>
          </a:xfrm>
          <a:prstGeom prst="rect">
            <a:avLst/>
          </a:prstGeom>
        </p:spPr>
        <p:txBody>
          <a:bodyPr vert="horz" lIns="0" tIns="34290" rIns="67500" bIns="34290" rtlCol="0">
            <a:noAutofit/>
          </a:bodyPr>
          <a:lstStyle>
            <a:lvl1pPr marL="228594" indent="-228594" algn="l" defTabSz="914377" rtl="0" eaLnBrk="1" latinLnBrk="0" hangingPunct="1">
              <a:lnSpc>
                <a:spcPct val="90000"/>
              </a:lnSpc>
              <a:spcBef>
                <a:spcPts val="1000"/>
              </a:spcBef>
              <a:buFont typeface="Arial" panose="020B0604020202020204" pitchFamily="34" charset="0"/>
              <a:buNone/>
              <a:defRPr sz="3733" b="1" kern="1200">
                <a:solidFill>
                  <a:srgbClr val="0C2340"/>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dirty="0">
                <a:solidFill>
                  <a:schemeClr val="bg1">
                    <a:lumMod val="95000"/>
                  </a:schemeClr>
                </a:solidFill>
              </a:rPr>
              <a:t>Male and Female Clubs</a:t>
            </a:r>
          </a:p>
        </p:txBody>
      </p:sp>
    </p:spTree>
    <p:extLst>
      <p:ext uri="{BB962C8B-B14F-4D97-AF65-F5344CB8AC3E}">
        <p14:creationId xmlns:p14="http://schemas.microsoft.com/office/powerpoint/2010/main" val="16834753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a:extLst>
              <a:ext uri="{28A0092B-C50C-407E-A947-70E740481C1C}">
                <a14:useLocalDpi xmlns:a14="http://schemas.microsoft.com/office/drawing/2010/main" val="0"/>
              </a:ext>
            </a:extLst>
          </a:blip>
          <a:stretch>
            <a:fillRect/>
          </a:stretch>
        </p:blipFill>
        <p:spPr>
          <a:xfrm>
            <a:off x="1906579" y="1088703"/>
            <a:ext cx="1854311" cy="1089013"/>
          </a:xfrm>
          <a:prstGeom prst="roundRect">
            <a:avLst>
              <a:gd name="adj" fmla="val 8594"/>
            </a:avLst>
          </a:prstGeom>
          <a:solidFill>
            <a:srgbClr val="FFFFFF">
              <a:shade val="85000"/>
            </a:srgbClr>
          </a:solidFill>
          <a:ln>
            <a:noFill/>
          </a:ln>
          <a:effectLst/>
        </p:spPr>
      </p:pic>
      <p:pic>
        <p:nvPicPr>
          <p:cNvPr id="12" name="Picture 11"/>
          <p:cNvPicPr>
            <a:picLocks noChangeAspect="1"/>
          </p:cNvPicPr>
          <p:nvPr/>
        </p:nvPicPr>
        <p:blipFill>
          <a:blip>
            <a:extLst>
              <a:ext uri="{28A0092B-C50C-407E-A947-70E740481C1C}">
                <a14:useLocalDpi xmlns:a14="http://schemas.microsoft.com/office/drawing/2010/main" val="0"/>
              </a:ext>
            </a:extLst>
          </a:blip>
          <a:stretch>
            <a:fillRect/>
          </a:stretch>
        </p:blipFill>
        <p:spPr>
          <a:xfrm>
            <a:off x="4070403" y="1088702"/>
            <a:ext cx="1422625" cy="1129338"/>
          </a:xfrm>
          <a:prstGeom prst="roundRect">
            <a:avLst>
              <a:gd name="adj" fmla="val 8594"/>
            </a:avLst>
          </a:prstGeom>
          <a:solidFill>
            <a:srgbClr val="FFFFFF">
              <a:shade val="85000"/>
            </a:srgbClr>
          </a:solidFill>
          <a:ln>
            <a:noFill/>
          </a:ln>
          <a:effectLst/>
        </p:spPr>
      </p:pic>
      <p:pic>
        <p:nvPicPr>
          <p:cNvPr id="13" name="Picture 12"/>
          <p:cNvPicPr>
            <a:picLocks noChangeAspect="1"/>
          </p:cNvPicPr>
          <p:nvPr/>
        </p:nvPicPr>
        <p:blipFill>
          <a:blip>
            <a:extLst>
              <a:ext uri="{28A0092B-C50C-407E-A947-70E740481C1C}">
                <a14:useLocalDpi xmlns:a14="http://schemas.microsoft.com/office/drawing/2010/main" val="0"/>
              </a:ext>
            </a:extLst>
          </a:blip>
          <a:stretch>
            <a:fillRect/>
          </a:stretch>
        </p:blipFill>
        <p:spPr>
          <a:xfrm>
            <a:off x="5869286" y="1120272"/>
            <a:ext cx="1333704" cy="1097768"/>
          </a:xfrm>
          <a:prstGeom prst="roundRect">
            <a:avLst>
              <a:gd name="adj" fmla="val 8594"/>
            </a:avLst>
          </a:prstGeom>
          <a:solidFill>
            <a:srgbClr val="FFFFFF">
              <a:shade val="85000"/>
            </a:srgbClr>
          </a:solidFill>
          <a:ln>
            <a:noFill/>
          </a:ln>
          <a:effectLst/>
        </p:spPr>
      </p:pic>
      <p:pic>
        <p:nvPicPr>
          <p:cNvPr id="15" name="Picture 14"/>
          <p:cNvPicPr>
            <a:picLocks noChangeAspect="1"/>
          </p:cNvPicPr>
          <p:nvPr/>
        </p:nvPicPr>
        <p:blipFill>
          <a:blip>
            <a:extLst>
              <a:ext uri="{28A0092B-C50C-407E-A947-70E740481C1C}">
                <a14:useLocalDpi xmlns:a14="http://schemas.microsoft.com/office/drawing/2010/main" val="0"/>
              </a:ext>
            </a:extLst>
          </a:blip>
          <a:stretch>
            <a:fillRect/>
          </a:stretch>
        </p:blipFill>
        <p:spPr>
          <a:xfrm>
            <a:off x="7495311" y="1050945"/>
            <a:ext cx="1352367" cy="1167095"/>
          </a:xfrm>
          <a:prstGeom prst="roundRect">
            <a:avLst>
              <a:gd name="adj" fmla="val 8594"/>
            </a:avLst>
          </a:prstGeom>
          <a:solidFill>
            <a:srgbClr val="FFFFFF">
              <a:shade val="85000"/>
            </a:srgbClr>
          </a:solidFill>
          <a:ln>
            <a:noFill/>
          </a:ln>
          <a:effectLst/>
        </p:spPr>
      </p:pic>
      <p:pic>
        <p:nvPicPr>
          <p:cNvPr id="17" name="Picture 16"/>
          <p:cNvPicPr>
            <a:picLocks noChangeAspect="1"/>
          </p:cNvPicPr>
          <p:nvPr/>
        </p:nvPicPr>
        <p:blipFill>
          <a:blip>
            <a:extLst>
              <a:ext uri="{28A0092B-C50C-407E-A947-70E740481C1C}">
                <a14:useLocalDpi xmlns:a14="http://schemas.microsoft.com/office/drawing/2010/main" val="0"/>
              </a:ext>
            </a:extLst>
          </a:blip>
          <a:stretch>
            <a:fillRect/>
          </a:stretch>
        </p:blipFill>
        <p:spPr>
          <a:xfrm>
            <a:off x="1879385" y="3182884"/>
            <a:ext cx="1690478" cy="1194185"/>
          </a:xfrm>
          <a:prstGeom prst="roundRect">
            <a:avLst>
              <a:gd name="adj" fmla="val 8594"/>
            </a:avLst>
          </a:prstGeom>
          <a:solidFill>
            <a:srgbClr val="FFFFFF">
              <a:shade val="85000"/>
            </a:srgbClr>
          </a:solidFill>
          <a:ln>
            <a:noFill/>
          </a:ln>
          <a:effectLst/>
        </p:spPr>
      </p:pic>
      <p:sp>
        <p:nvSpPr>
          <p:cNvPr id="19" name="Rectangle 18"/>
          <p:cNvSpPr/>
          <p:nvPr/>
        </p:nvSpPr>
        <p:spPr>
          <a:xfrm>
            <a:off x="545078" y="2369066"/>
            <a:ext cx="880369" cy="230832"/>
          </a:xfrm>
          <a:prstGeom prst="rect">
            <a:avLst/>
          </a:prstGeom>
        </p:spPr>
        <p:txBody>
          <a:bodyPr wrap="none">
            <a:spAutoFit/>
          </a:bodyPr>
          <a:lstStyle/>
          <a:p>
            <a:r>
              <a:rPr lang="en-US" sz="900" b="1" dirty="0">
                <a:solidFill>
                  <a:schemeClr val="tx2"/>
                </a:solidFill>
                <a:latin typeface="Segoe UI" panose="020B0502040204020203" pitchFamily="34" charset="0"/>
                <a:cs typeface="Segoe UI" panose="020B0502040204020203" pitchFamily="34" charset="0"/>
              </a:rPr>
              <a:t>Emirati Club </a:t>
            </a:r>
          </a:p>
        </p:txBody>
      </p:sp>
      <p:sp>
        <p:nvSpPr>
          <p:cNvPr id="20" name="Rectangle 19"/>
          <p:cNvSpPr/>
          <p:nvPr/>
        </p:nvSpPr>
        <p:spPr>
          <a:xfrm>
            <a:off x="2050848" y="2364001"/>
            <a:ext cx="1654051" cy="230832"/>
          </a:xfrm>
          <a:prstGeom prst="rect">
            <a:avLst/>
          </a:prstGeom>
        </p:spPr>
        <p:txBody>
          <a:bodyPr wrap="square">
            <a:spAutoFit/>
          </a:bodyPr>
          <a:lstStyle/>
          <a:p>
            <a:r>
              <a:rPr lang="it-IT" sz="900" b="1" dirty="0">
                <a:solidFill>
                  <a:schemeClr val="tx2"/>
                </a:solidFill>
                <a:latin typeface="Segoe UI" panose="020B0502040204020203" pitchFamily="34" charset="0"/>
                <a:cs typeface="Segoe UI" panose="020B0502040204020203" pitchFamily="34" charset="0"/>
              </a:rPr>
              <a:t>Al Maghrib Al Arabi Club </a:t>
            </a:r>
            <a:endParaRPr lang="en-US" sz="900" b="1" dirty="0">
              <a:solidFill>
                <a:schemeClr val="tx2"/>
              </a:solidFill>
              <a:latin typeface="Segoe UI" panose="020B0502040204020203" pitchFamily="34" charset="0"/>
              <a:cs typeface="Segoe UI" panose="020B0502040204020203" pitchFamily="34" charset="0"/>
            </a:endParaRPr>
          </a:p>
        </p:txBody>
      </p:sp>
      <p:sp>
        <p:nvSpPr>
          <p:cNvPr id="21" name="Rectangle 20"/>
          <p:cNvSpPr/>
          <p:nvPr/>
        </p:nvSpPr>
        <p:spPr>
          <a:xfrm>
            <a:off x="7832339" y="2363999"/>
            <a:ext cx="726481" cy="230832"/>
          </a:xfrm>
          <a:prstGeom prst="rect">
            <a:avLst/>
          </a:prstGeom>
        </p:spPr>
        <p:txBody>
          <a:bodyPr wrap="none">
            <a:spAutoFit/>
          </a:bodyPr>
          <a:lstStyle/>
          <a:p>
            <a:r>
              <a:rPr lang="en-US" sz="900" b="1" dirty="0">
                <a:solidFill>
                  <a:schemeClr val="tx2"/>
                </a:solidFill>
                <a:latin typeface="Segoe UI" panose="020B0502040204020203" pitchFamily="34" charset="0"/>
                <a:cs typeface="Segoe UI" panose="020B0502040204020203" pitchFamily="34" charset="0"/>
              </a:rPr>
              <a:t>Desi Club </a:t>
            </a:r>
          </a:p>
        </p:txBody>
      </p:sp>
      <p:pic>
        <p:nvPicPr>
          <p:cNvPr id="23" name="Picture 22"/>
          <p:cNvPicPr>
            <a:picLocks noChangeAspect="1"/>
          </p:cNvPicPr>
          <p:nvPr/>
        </p:nvPicPr>
        <p:blipFill>
          <a:blip>
            <a:extLst>
              <a:ext uri="{28A0092B-C50C-407E-A947-70E740481C1C}">
                <a14:useLocalDpi xmlns:a14="http://schemas.microsoft.com/office/drawing/2010/main" val="0"/>
              </a:ext>
            </a:extLst>
          </a:blip>
          <a:stretch>
            <a:fillRect/>
          </a:stretch>
        </p:blipFill>
        <p:spPr>
          <a:xfrm>
            <a:off x="5387024" y="3034400"/>
            <a:ext cx="2139314" cy="1536438"/>
          </a:xfrm>
          <a:prstGeom prst="roundRect">
            <a:avLst>
              <a:gd name="adj" fmla="val 8594"/>
            </a:avLst>
          </a:prstGeom>
          <a:solidFill>
            <a:srgbClr val="FFFFFF">
              <a:shade val="85000"/>
            </a:srgbClr>
          </a:solidFill>
          <a:ln>
            <a:noFill/>
          </a:ln>
          <a:effectLst/>
        </p:spPr>
      </p:pic>
      <p:sp>
        <p:nvSpPr>
          <p:cNvPr id="24" name="Rectangle 23"/>
          <p:cNvSpPr/>
          <p:nvPr/>
        </p:nvSpPr>
        <p:spPr>
          <a:xfrm>
            <a:off x="5895067" y="4521392"/>
            <a:ext cx="1147272" cy="230832"/>
          </a:xfrm>
          <a:prstGeom prst="rect">
            <a:avLst/>
          </a:prstGeom>
        </p:spPr>
        <p:txBody>
          <a:bodyPr wrap="square">
            <a:spAutoFit/>
          </a:bodyPr>
          <a:lstStyle/>
          <a:p>
            <a:r>
              <a:rPr lang="en-US" sz="900" b="1" dirty="0">
                <a:solidFill>
                  <a:schemeClr val="tx2"/>
                </a:solidFill>
                <a:latin typeface="Segoe UI" panose="020B0502040204020203" pitchFamily="34" charset="0"/>
                <a:cs typeface="Segoe UI" panose="020B0502040204020203" pitchFamily="34" charset="0"/>
              </a:rPr>
              <a:t>Palestinian Club </a:t>
            </a:r>
          </a:p>
        </p:txBody>
      </p:sp>
      <p:sp>
        <p:nvSpPr>
          <p:cNvPr id="26" name="Rectangle 25"/>
          <p:cNvSpPr/>
          <p:nvPr/>
        </p:nvSpPr>
        <p:spPr>
          <a:xfrm>
            <a:off x="2250550" y="4506954"/>
            <a:ext cx="833883" cy="230832"/>
          </a:xfrm>
          <a:prstGeom prst="rect">
            <a:avLst/>
          </a:prstGeom>
        </p:spPr>
        <p:txBody>
          <a:bodyPr wrap="none">
            <a:spAutoFit/>
          </a:bodyPr>
          <a:lstStyle/>
          <a:p>
            <a:r>
              <a:rPr lang="en-US" sz="900" b="1" dirty="0">
                <a:solidFill>
                  <a:schemeClr val="tx2"/>
                </a:solidFill>
                <a:latin typeface="Segoe UI" panose="020B0502040204020203" pitchFamily="34" charset="0"/>
                <a:cs typeface="Segoe UI" panose="020B0502040204020203" pitchFamily="34" charset="0"/>
              </a:rPr>
              <a:t>Syrian Club </a:t>
            </a:r>
          </a:p>
        </p:txBody>
      </p:sp>
      <p:sp>
        <p:nvSpPr>
          <p:cNvPr id="27" name="Rectangle 26"/>
          <p:cNvSpPr/>
          <p:nvPr/>
        </p:nvSpPr>
        <p:spPr>
          <a:xfrm>
            <a:off x="6081499" y="2364000"/>
            <a:ext cx="1011815" cy="230832"/>
          </a:xfrm>
          <a:prstGeom prst="rect">
            <a:avLst/>
          </a:prstGeom>
        </p:spPr>
        <p:txBody>
          <a:bodyPr wrap="none">
            <a:spAutoFit/>
          </a:bodyPr>
          <a:lstStyle/>
          <a:p>
            <a:r>
              <a:rPr lang="en-US" sz="900" b="1" dirty="0">
                <a:solidFill>
                  <a:schemeClr val="tx2"/>
                </a:solidFill>
                <a:latin typeface="Segoe UI" panose="020B0502040204020203" pitchFamily="34" charset="0"/>
                <a:cs typeface="Segoe UI" panose="020B0502040204020203" pitchFamily="34" charset="0"/>
              </a:rPr>
              <a:t>Sudanese Club </a:t>
            </a:r>
          </a:p>
        </p:txBody>
      </p:sp>
      <p:sp>
        <p:nvSpPr>
          <p:cNvPr id="28" name="Rectangle 27"/>
          <p:cNvSpPr/>
          <p:nvPr/>
        </p:nvSpPr>
        <p:spPr>
          <a:xfrm>
            <a:off x="4245503" y="2364001"/>
            <a:ext cx="973343" cy="230832"/>
          </a:xfrm>
          <a:prstGeom prst="rect">
            <a:avLst/>
          </a:prstGeom>
        </p:spPr>
        <p:txBody>
          <a:bodyPr wrap="none">
            <a:spAutoFit/>
          </a:bodyPr>
          <a:lstStyle/>
          <a:p>
            <a:pPr algn="ctr"/>
            <a:r>
              <a:rPr lang="en-US" sz="900" b="1" dirty="0">
                <a:solidFill>
                  <a:schemeClr val="tx2"/>
                </a:solidFill>
                <a:latin typeface="Segoe UI" panose="020B0502040204020203" pitchFamily="34" charset="0"/>
                <a:cs typeface="Segoe UI" panose="020B0502040204020203" pitchFamily="34" charset="0"/>
              </a:rPr>
              <a:t>Egyptian Club </a:t>
            </a:r>
          </a:p>
        </p:txBody>
      </p:sp>
      <p:pic>
        <p:nvPicPr>
          <p:cNvPr id="25" name="Picture 24">
            <a:extLst>
              <a:ext uri="{FF2B5EF4-FFF2-40B4-BE49-F238E27FC236}">
                <a16:creationId xmlns:a16="http://schemas.microsoft.com/office/drawing/2014/main" id="{9E5AE085-0839-43BE-AEB8-67FCEB337EAE}"/>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271659" y="3091833"/>
            <a:ext cx="1436089" cy="1020685"/>
          </a:xfrm>
          <a:prstGeom prst="roundRect">
            <a:avLst>
              <a:gd name="adj" fmla="val 8594"/>
            </a:avLst>
          </a:prstGeom>
          <a:solidFill>
            <a:srgbClr val="FFFFFF">
              <a:shade val="85000"/>
            </a:srgbClr>
          </a:solidFill>
          <a:ln>
            <a:noFill/>
          </a:ln>
          <a:effectLst/>
        </p:spPr>
      </p:pic>
      <p:sp>
        <p:nvSpPr>
          <p:cNvPr id="2" name="Rectangle 1">
            <a:extLst>
              <a:ext uri="{FF2B5EF4-FFF2-40B4-BE49-F238E27FC236}">
                <a16:creationId xmlns:a16="http://schemas.microsoft.com/office/drawing/2014/main" id="{20253301-79F9-40E5-8FE7-53EA81520D6D}"/>
              </a:ext>
            </a:extLst>
          </p:cNvPr>
          <p:cNvSpPr/>
          <p:nvPr/>
        </p:nvSpPr>
        <p:spPr>
          <a:xfrm>
            <a:off x="372750" y="4463070"/>
            <a:ext cx="899605" cy="230832"/>
          </a:xfrm>
          <a:prstGeom prst="rect">
            <a:avLst/>
          </a:prstGeom>
        </p:spPr>
        <p:txBody>
          <a:bodyPr wrap="none">
            <a:spAutoFit/>
          </a:bodyPr>
          <a:lstStyle/>
          <a:p>
            <a:r>
              <a:rPr lang="en-US" sz="900" b="1" dirty="0">
                <a:solidFill>
                  <a:schemeClr val="tx2"/>
                </a:solidFill>
                <a:latin typeface="Segoe UI" panose="020B0502040204020203" pitchFamily="34" charset="0"/>
                <a:cs typeface="Segoe UI" panose="020B0502040204020203" pitchFamily="34" charset="0"/>
              </a:rPr>
              <a:t>Yemeni Club </a:t>
            </a:r>
          </a:p>
        </p:txBody>
      </p:sp>
      <p:pic>
        <p:nvPicPr>
          <p:cNvPr id="3" name="Picture 2">
            <a:extLst>
              <a:ext uri="{FF2B5EF4-FFF2-40B4-BE49-F238E27FC236}">
                <a16:creationId xmlns:a16="http://schemas.microsoft.com/office/drawing/2014/main" id="{7AC08E17-D194-4841-B475-30EE02D02AD7}"/>
              </a:ext>
            </a:extLst>
          </p:cNvPr>
          <p:cNvPicPr>
            <a:picLocks noChangeAspect="1"/>
          </p:cNvPicPr>
          <p:nvPr/>
        </p:nvPicPr>
        <p:blipFill>
          <a:blip/>
          <a:stretch>
            <a:fillRect/>
          </a:stretch>
        </p:blipFill>
        <p:spPr>
          <a:xfrm>
            <a:off x="364610" y="1050945"/>
            <a:ext cx="1193136" cy="1326323"/>
          </a:xfrm>
          <a:prstGeom prst="rect">
            <a:avLst/>
          </a:prstGeom>
        </p:spPr>
      </p:pic>
      <p:pic>
        <p:nvPicPr>
          <p:cNvPr id="5" name="Picture 4">
            <a:extLst>
              <a:ext uri="{FF2B5EF4-FFF2-40B4-BE49-F238E27FC236}">
                <a16:creationId xmlns:a16="http://schemas.microsoft.com/office/drawing/2014/main" id="{375CE9AA-04EF-44B4-BB24-542929C222E5}"/>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3890064" y="3052996"/>
            <a:ext cx="1453958" cy="1453958"/>
          </a:xfrm>
          <a:prstGeom prst="rect">
            <a:avLst/>
          </a:prstGeom>
        </p:spPr>
      </p:pic>
      <p:sp>
        <p:nvSpPr>
          <p:cNvPr id="22" name="Rectangle 21">
            <a:extLst>
              <a:ext uri="{FF2B5EF4-FFF2-40B4-BE49-F238E27FC236}">
                <a16:creationId xmlns:a16="http://schemas.microsoft.com/office/drawing/2014/main" id="{F3D1AC09-C48E-4DBB-B413-E7466C54D3EE}"/>
              </a:ext>
            </a:extLst>
          </p:cNvPr>
          <p:cNvSpPr/>
          <p:nvPr/>
        </p:nvSpPr>
        <p:spPr>
          <a:xfrm>
            <a:off x="4269471" y="4523531"/>
            <a:ext cx="745717" cy="230832"/>
          </a:xfrm>
          <a:prstGeom prst="rect">
            <a:avLst/>
          </a:prstGeom>
        </p:spPr>
        <p:txBody>
          <a:bodyPr wrap="none">
            <a:spAutoFit/>
          </a:bodyPr>
          <a:lstStyle/>
          <a:p>
            <a:r>
              <a:rPr lang="en-US" sz="900" b="1" dirty="0">
                <a:solidFill>
                  <a:schemeClr val="tx2"/>
                </a:solidFill>
                <a:latin typeface="Segoe UI" panose="020B0502040204020203" pitchFamily="34" charset="0"/>
                <a:cs typeface="Segoe UI" panose="020B0502040204020203" pitchFamily="34" charset="0"/>
              </a:rPr>
              <a:t>Iraqi Club </a:t>
            </a:r>
          </a:p>
        </p:txBody>
      </p:sp>
      <p:pic>
        <p:nvPicPr>
          <p:cNvPr id="1026" name="Picture 2" descr="Lebanese flag Royalty Free Vector Image - VectorStock">
            <a:extLst>
              <a:ext uri="{FF2B5EF4-FFF2-40B4-BE49-F238E27FC236}">
                <a16:creationId xmlns:a16="http://schemas.microsoft.com/office/drawing/2014/main" id="{6E393E27-4007-4ED3-9705-086E390AD3C2}"/>
              </a:ext>
            </a:extLst>
          </p:cNvPr>
          <p:cNvPicPr>
            <a:picLocks noChangeAspect="1" noChangeArrowheads="1"/>
          </p:cNvPicPr>
          <p:nvPr/>
        </p:nvPicPr>
        <p:blipFill rotWithShape="1">
          <a:blip>
            <a:extLst>
              <a:ext uri="{28A0092B-C50C-407E-A947-70E740481C1C}">
                <a14:useLocalDpi xmlns:a14="http://schemas.microsoft.com/office/drawing/2010/main" val="0"/>
              </a:ext>
            </a:extLst>
          </a:blip>
          <a:srcRect l="7801" t="16370" r="2284" b="19207"/>
          <a:stretch/>
        </p:blipFill>
        <p:spPr bwMode="auto">
          <a:xfrm>
            <a:off x="7370597" y="3182883"/>
            <a:ext cx="1601793" cy="123947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DC7B9BB-A1D7-40FD-A7CA-E2625C108392}"/>
              </a:ext>
            </a:extLst>
          </p:cNvPr>
          <p:cNvSpPr/>
          <p:nvPr/>
        </p:nvSpPr>
        <p:spPr>
          <a:xfrm>
            <a:off x="7697638" y="4510605"/>
            <a:ext cx="998991" cy="230832"/>
          </a:xfrm>
          <a:prstGeom prst="rect">
            <a:avLst/>
          </a:prstGeom>
        </p:spPr>
        <p:txBody>
          <a:bodyPr wrap="none">
            <a:spAutoFit/>
          </a:bodyPr>
          <a:lstStyle/>
          <a:p>
            <a:r>
              <a:rPr lang="en-US" sz="900" b="1" dirty="0">
                <a:solidFill>
                  <a:schemeClr val="tx2"/>
                </a:solidFill>
                <a:latin typeface="Segoe UI" panose="020B0502040204020203" pitchFamily="34" charset="0"/>
                <a:cs typeface="Segoe UI" panose="020B0502040204020203" pitchFamily="34" charset="0"/>
              </a:rPr>
              <a:t>Lebanese Club </a:t>
            </a:r>
          </a:p>
        </p:txBody>
      </p:sp>
      <p:sp>
        <p:nvSpPr>
          <p:cNvPr id="29" name="Content Placeholder 2">
            <a:extLst>
              <a:ext uri="{FF2B5EF4-FFF2-40B4-BE49-F238E27FC236}">
                <a16:creationId xmlns:a16="http://schemas.microsoft.com/office/drawing/2014/main" id="{5E9662EB-C164-4C74-BD4F-7A64A8BA9109}"/>
              </a:ext>
            </a:extLst>
          </p:cNvPr>
          <p:cNvSpPr txBox="1">
            <a:spLocks/>
          </p:cNvSpPr>
          <p:nvPr/>
        </p:nvSpPr>
        <p:spPr>
          <a:xfrm>
            <a:off x="901942" y="76848"/>
            <a:ext cx="6497301" cy="376054"/>
          </a:xfrm>
          <a:prstGeom prst="rect">
            <a:avLst/>
          </a:prstGeom>
        </p:spPr>
        <p:txBody>
          <a:bodyPr vert="horz" lIns="0" tIns="34290" rIns="67500" bIns="34290" rtlCol="0">
            <a:noAutofit/>
          </a:bodyPr>
          <a:lstStyle>
            <a:lvl1pPr marL="228594" indent="-228594" algn="l" defTabSz="914377" rtl="0" eaLnBrk="1" latinLnBrk="0" hangingPunct="1">
              <a:lnSpc>
                <a:spcPct val="90000"/>
              </a:lnSpc>
              <a:spcBef>
                <a:spcPts val="1000"/>
              </a:spcBef>
              <a:buFont typeface="Arial" panose="020B0604020202020204" pitchFamily="34" charset="0"/>
              <a:buNone/>
              <a:defRPr sz="3733" b="1" kern="1200">
                <a:solidFill>
                  <a:srgbClr val="0C2340"/>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dirty="0">
                <a:solidFill>
                  <a:schemeClr val="bg1">
                    <a:lumMod val="95000"/>
                  </a:schemeClr>
                </a:solidFill>
              </a:rPr>
              <a:t>Male and Female Clubs</a:t>
            </a:r>
          </a:p>
        </p:txBody>
      </p:sp>
    </p:spTree>
    <p:extLst>
      <p:ext uri="{BB962C8B-B14F-4D97-AF65-F5344CB8AC3E}">
        <p14:creationId xmlns:p14="http://schemas.microsoft.com/office/powerpoint/2010/main" val="6785619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77276" y="741509"/>
            <a:ext cx="4504053" cy="376054"/>
          </a:xfrm>
        </p:spPr>
        <p:txBody>
          <a:bodyPr/>
          <a:lstStyle/>
          <a:p>
            <a:r>
              <a:rPr lang="en-US" dirty="0">
                <a:solidFill>
                  <a:schemeClr val="tx2"/>
                </a:solidFill>
                <a:latin typeface="Segoe UI" panose="020B0502040204020203" pitchFamily="34" charset="0"/>
                <a:ea typeface="Segoe UI Black" panose="020B0A02040204020203" pitchFamily="34" charset="0"/>
                <a:cs typeface="Segoe UI" panose="020B0502040204020203" pitchFamily="34" charset="0"/>
              </a:rPr>
              <a:t>Male Student Clubs</a:t>
            </a:r>
          </a:p>
          <a:p>
            <a:endParaRPr lang="en-US" dirty="0"/>
          </a:p>
        </p:txBody>
      </p:sp>
      <p:pic>
        <p:nvPicPr>
          <p:cNvPr id="15" name="Picture 14"/>
          <p:cNvPicPr>
            <a:picLocks noChangeAspect="1"/>
          </p:cNvPicPr>
          <p:nvPr/>
        </p:nvPicPr>
        <p:blipFill>
          <a:blip>
            <a:extLst>
              <a:ext uri="{28A0092B-C50C-407E-A947-70E740481C1C}">
                <a14:useLocalDpi xmlns:a14="http://schemas.microsoft.com/office/drawing/2010/main" val="0"/>
              </a:ext>
            </a:extLst>
          </a:blip>
          <a:stretch>
            <a:fillRect/>
          </a:stretch>
        </p:blipFill>
        <p:spPr>
          <a:xfrm>
            <a:off x="5429556" y="1896615"/>
            <a:ext cx="1350268" cy="1350269"/>
          </a:xfrm>
          <a:prstGeom prst="roundRect">
            <a:avLst>
              <a:gd name="adj" fmla="val 8594"/>
            </a:avLst>
          </a:prstGeom>
          <a:solidFill>
            <a:srgbClr val="FFFFFF">
              <a:shade val="85000"/>
            </a:srgbClr>
          </a:solidFill>
          <a:ln>
            <a:noFill/>
          </a:ln>
          <a:effectLst/>
        </p:spPr>
      </p:pic>
      <p:sp>
        <p:nvSpPr>
          <p:cNvPr id="24" name="Rectangle 23"/>
          <p:cNvSpPr/>
          <p:nvPr/>
        </p:nvSpPr>
        <p:spPr>
          <a:xfrm>
            <a:off x="5388790" y="3464220"/>
            <a:ext cx="1431802" cy="261610"/>
          </a:xfrm>
          <a:prstGeom prst="rect">
            <a:avLst/>
          </a:prstGeom>
        </p:spPr>
        <p:txBody>
          <a:bodyPr wrap="none">
            <a:spAutoFit/>
          </a:bodyPr>
          <a:lstStyle/>
          <a:p>
            <a:r>
              <a:rPr lang="en-US" sz="1100" b="1" dirty="0">
                <a:solidFill>
                  <a:schemeClr val="tx2"/>
                </a:solidFill>
                <a:latin typeface="Segoe UI" panose="020B0502040204020203" pitchFamily="34" charset="0"/>
                <a:cs typeface="Segoe UI" panose="020B0502040204020203" pitchFamily="34" charset="0"/>
              </a:rPr>
              <a:t>Video Games Club </a:t>
            </a:r>
          </a:p>
        </p:txBody>
      </p:sp>
      <p:pic>
        <p:nvPicPr>
          <p:cNvPr id="23" name="Picture 22">
            <a:extLst>
              <a:ext uri="{FF2B5EF4-FFF2-40B4-BE49-F238E27FC236}">
                <a16:creationId xmlns:a16="http://schemas.microsoft.com/office/drawing/2014/main" id="{5B0C5285-ECCF-48C8-8E04-1AB6DA628C39}"/>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2420108" y="1979649"/>
            <a:ext cx="1135536" cy="1184200"/>
          </a:xfrm>
          <a:prstGeom prst="roundRect">
            <a:avLst>
              <a:gd name="adj" fmla="val 8594"/>
            </a:avLst>
          </a:prstGeom>
          <a:solidFill>
            <a:srgbClr val="FFFFFF">
              <a:shade val="85000"/>
            </a:srgbClr>
          </a:solidFill>
          <a:ln>
            <a:noFill/>
          </a:ln>
          <a:effectLst/>
        </p:spPr>
      </p:pic>
      <p:sp>
        <p:nvSpPr>
          <p:cNvPr id="3" name="Rectangle 2">
            <a:extLst>
              <a:ext uri="{FF2B5EF4-FFF2-40B4-BE49-F238E27FC236}">
                <a16:creationId xmlns:a16="http://schemas.microsoft.com/office/drawing/2014/main" id="{3D201BD0-68C9-43BC-A1E3-F998EF431CD3}"/>
              </a:ext>
            </a:extLst>
          </p:cNvPr>
          <p:cNvSpPr/>
          <p:nvPr/>
        </p:nvSpPr>
        <p:spPr>
          <a:xfrm>
            <a:off x="2518838" y="3464220"/>
            <a:ext cx="938077" cy="261610"/>
          </a:xfrm>
          <a:prstGeom prst="rect">
            <a:avLst/>
          </a:prstGeom>
        </p:spPr>
        <p:txBody>
          <a:bodyPr wrap="none">
            <a:spAutoFit/>
          </a:bodyPr>
          <a:lstStyle/>
          <a:p>
            <a:r>
              <a:rPr lang="en-US" sz="1100" b="1" dirty="0">
                <a:solidFill>
                  <a:schemeClr val="tx2"/>
                </a:solidFill>
                <a:latin typeface="Segoe UI" panose="020B0502040204020203" pitchFamily="34" charset="0"/>
                <a:cs typeface="Segoe UI" panose="020B0502040204020203" pitchFamily="34" charset="0"/>
              </a:rPr>
              <a:t>Chess Club </a:t>
            </a:r>
          </a:p>
        </p:txBody>
      </p:sp>
      <p:sp>
        <p:nvSpPr>
          <p:cNvPr id="7" name="Content Placeholder 2">
            <a:extLst>
              <a:ext uri="{FF2B5EF4-FFF2-40B4-BE49-F238E27FC236}">
                <a16:creationId xmlns:a16="http://schemas.microsoft.com/office/drawing/2014/main" id="{A75F4AC9-6D9B-4321-8078-A2451638F83C}"/>
              </a:ext>
            </a:extLst>
          </p:cNvPr>
          <p:cNvSpPr txBox="1">
            <a:spLocks/>
          </p:cNvSpPr>
          <p:nvPr/>
        </p:nvSpPr>
        <p:spPr>
          <a:xfrm>
            <a:off x="692003" y="65083"/>
            <a:ext cx="6497301" cy="376054"/>
          </a:xfrm>
          <a:prstGeom prst="rect">
            <a:avLst/>
          </a:prstGeom>
        </p:spPr>
        <p:txBody>
          <a:bodyPr vert="horz" lIns="0" tIns="34290" rIns="67500" bIns="34290" rtlCol="0">
            <a:noAutofit/>
          </a:bodyPr>
          <a:lstStyle>
            <a:lvl1pPr marL="228594" indent="-228594" algn="l" defTabSz="914377" rtl="0" eaLnBrk="1" latinLnBrk="0" hangingPunct="1">
              <a:lnSpc>
                <a:spcPct val="90000"/>
              </a:lnSpc>
              <a:spcBef>
                <a:spcPts val="1000"/>
              </a:spcBef>
              <a:buFont typeface="Arial" panose="020B0604020202020204" pitchFamily="34" charset="0"/>
              <a:buNone/>
              <a:defRPr sz="3733" b="1" kern="1200">
                <a:solidFill>
                  <a:srgbClr val="0C2340"/>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dirty="0">
                <a:solidFill>
                  <a:schemeClr val="bg1">
                    <a:lumMod val="95000"/>
                  </a:schemeClr>
                </a:solidFill>
              </a:rPr>
              <a:t>Male Student Clubs</a:t>
            </a:r>
          </a:p>
        </p:txBody>
      </p:sp>
    </p:spTree>
    <p:extLst>
      <p:ext uri="{BB962C8B-B14F-4D97-AF65-F5344CB8AC3E}">
        <p14:creationId xmlns:p14="http://schemas.microsoft.com/office/powerpoint/2010/main" val="11548493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8DE9BD-C198-4B07-A9E8-410480E7341D}"/>
              </a:ext>
            </a:extLst>
          </p:cNvPr>
          <p:cNvSpPr/>
          <p:nvPr/>
        </p:nvSpPr>
        <p:spPr>
          <a:xfrm>
            <a:off x="652938" y="1232651"/>
            <a:ext cx="7722342" cy="2954655"/>
          </a:xfrm>
          <a:prstGeom prst="rect">
            <a:avLst/>
          </a:prstGeom>
        </p:spPr>
        <p:txBody>
          <a:bodyPr wrap="square">
            <a:spAutoFit/>
          </a:bodyPr>
          <a:lstStyle/>
          <a:p>
            <a:r>
              <a:rPr lang="en-US" b="1" dirty="0">
                <a:solidFill>
                  <a:srgbClr val="FF0000"/>
                </a:solidFill>
                <a:ea typeface="Calibri" panose="020F0502020204030204" pitchFamily="34" charset="0"/>
              </a:rPr>
              <a:t>For students who would like to benefit from the Athletic Scholarship, below is the criteria applied for the athletic scholarship (25%):</a:t>
            </a:r>
            <a:endParaRPr lang="ar-AE" b="1" dirty="0">
              <a:solidFill>
                <a:srgbClr val="FF0000"/>
              </a:solidFill>
              <a:ea typeface="Calibri" panose="020F0502020204030204" pitchFamily="34" charset="0"/>
            </a:endParaRPr>
          </a:p>
          <a:p>
            <a:endParaRPr lang="en-US" dirty="0">
              <a:solidFill>
                <a:schemeClr val="accent2">
                  <a:lumMod val="90000"/>
                  <a:lumOff val="10000"/>
                </a:schemeClr>
              </a:solidFill>
            </a:endParaRPr>
          </a:p>
          <a:p>
            <a:pPr marL="342892" indent="-342892">
              <a:buFont typeface="+mj-lt"/>
              <a:buAutoNum type="arabicPeriod"/>
            </a:pPr>
            <a:r>
              <a:rPr lang="en-US" sz="1600" b="1" dirty="0">
                <a:solidFill>
                  <a:schemeClr val="accent2">
                    <a:lumMod val="90000"/>
                    <a:lumOff val="10000"/>
                  </a:schemeClr>
                </a:solidFill>
              </a:rPr>
              <a:t>Maintain a high commitment standard by meeting 85% of the attendance requirements in the training sessions organized by the Student Affairs Department.</a:t>
            </a:r>
            <a:endParaRPr lang="en-US" sz="1600" dirty="0">
              <a:solidFill>
                <a:schemeClr val="accent2">
                  <a:lumMod val="90000"/>
                  <a:lumOff val="10000"/>
                </a:schemeClr>
              </a:solidFill>
            </a:endParaRPr>
          </a:p>
          <a:p>
            <a:pPr marL="342892" indent="-342892">
              <a:buFont typeface="+mj-lt"/>
              <a:buAutoNum type="arabicPeriod"/>
            </a:pPr>
            <a:r>
              <a:rPr lang="en-US" sz="1600" b="1" dirty="0">
                <a:solidFill>
                  <a:schemeClr val="accent2">
                    <a:lumMod val="90000"/>
                    <a:lumOff val="10000"/>
                  </a:schemeClr>
                </a:solidFill>
              </a:rPr>
              <a:t>Maintain a minimum cumulative GPA of 2.75 or more out of 4.0.</a:t>
            </a:r>
            <a:endParaRPr lang="en-US" sz="1600" dirty="0">
              <a:solidFill>
                <a:schemeClr val="accent2">
                  <a:lumMod val="90000"/>
                  <a:lumOff val="10000"/>
                </a:schemeClr>
              </a:solidFill>
            </a:endParaRPr>
          </a:p>
          <a:p>
            <a:pPr marL="342892" indent="-342892">
              <a:buFont typeface="+mj-lt"/>
              <a:buAutoNum type="arabicPeriod"/>
            </a:pPr>
            <a:r>
              <a:rPr lang="en-US" sz="1600" b="1" dirty="0">
                <a:solidFill>
                  <a:schemeClr val="accent2">
                    <a:lumMod val="90000"/>
                    <a:lumOff val="10000"/>
                  </a:schemeClr>
                </a:solidFill>
              </a:rPr>
              <a:t>Maintain a full-time student status enrolling for a minimum of 12 credit hours each semester.</a:t>
            </a:r>
            <a:endParaRPr lang="en-US" sz="1600" dirty="0">
              <a:solidFill>
                <a:schemeClr val="accent2">
                  <a:lumMod val="90000"/>
                  <a:lumOff val="10000"/>
                </a:schemeClr>
              </a:solidFill>
            </a:endParaRPr>
          </a:p>
          <a:p>
            <a:pPr marL="342892" indent="-342892">
              <a:buFont typeface="+mj-lt"/>
              <a:buAutoNum type="arabicPeriod"/>
            </a:pPr>
            <a:r>
              <a:rPr lang="en-US" sz="1600" b="1" dirty="0">
                <a:solidFill>
                  <a:schemeClr val="accent2">
                    <a:lumMod val="90000"/>
                    <a:lumOff val="10000"/>
                  </a:schemeClr>
                </a:solidFill>
              </a:rPr>
              <a:t>Not be suspended, placed on conduct probation, or have any conduct violations.</a:t>
            </a:r>
          </a:p>
          <a:p>
            <a:pPr marL="342892" indent="-342892">
              <a:buFont typeface="+mj-lt"/>
              <a:buAutoNum type="arabicPeriod"/>
            </a:pPr>
            <a:endParaRPr lang="en-US" i="1" dirty="0">
              <a:solidFill>
                <a:schemeClr val="accent2">
                  <a:lumMod val="90000"/>
                  <a:lumOff val="10000"/>
                </a:schemeClr>
              </a:solidFill>
            </a:endParaRPr>
          </a:p>
          <a:p>
            <a:endParaRPr lang="ar-AE" i="1" dirty="0">
              <a:solidFill>
                <a:schemeClr val="accent2">
                  <a:lumMod val="90000"/>
                  <a:lumOff val="10000"/>
                </a:schemeClr>
              </a:solidFill>
              <a:latin typeface="Calibri" panose="020F0502020204030204" pitchFamily="34" charset="0"/>
              <a:ea typeface="Calibri" panose="020F0502020204030204" pitchFamily="34" charset="0"/>
            </a:endParaRPr>
          </a:p>
        </p:txBody>
      </p:sp>
      <p:sp>
        <p:nvSpPr>
          <p:cNvPr id="8" name="Content Placeholder 2">
            <a:extLst>
              <a:ext uri="{FF2B5EF4-FFF2-40B4-BE49-F238E27FC236}">
                <a16:creationId xmlns:a16="http://schemas.microsoft.com/office/drawing/2014/main" id="{4F3883EA-C49C-4847-B1E9-6FCD5C67A413}"/>
              </a:ext>
            </a:extLst>
          </p:cNvPr>
          <p:cNvSpPr txBox="1">
            <a:spLocks/>
          </p:cNvSpPr>
          <p:nvPr/>
        </p:nvSpPr>
        <p:spPr>
          <a:xfrm>
            <a:off x="1810448" y="70092"/>
            <a:ext cx="6497301" cy="376054"/>
          </a:xfrm>
          <a:prstGeom prst="rect">
            <a:avLst/>
          </a:prstGeom>
        </p:spPr>
        <p:txBody>
          <a:bodyPr vert="horz" lIns="0" tIns="34290" rIns="67500" bIns="34290" rtlCol="0">
            <a:noAutofit/>
          </a:bodyPr>
          <a:lstStyle>
            <a:lvl1pPr marL="228594" indent="-228594" algn="l" defTabSz="914377" rtl="0" eaLnBrk="1" latinLnBrk="0" hangingPunct="1">
              <a:lnSpc>
                <a:spcPct val="90000"/>
              </a:lnSpc>
              <a:spcBef>
                <a:spcPts val="1000"/>
              </a:spcBef>
              <a:buFont typeface="Arial" panose="020B0604020202020204" pitchFamily="34" charset="0"/>
              <a:buNone/>
              <a:defRPr sz="3733" b="1" kern="1200">
                <a:solidFill>
                  <a:srgbClr val="0C2340"/>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dirty="0">
                <a:solidFill>
                  <a:schemeClr val="bg1">
                    <a:lumMod val="95000"/>
                  </a:schemeClr>
                </a:solidFill>
              </a:rPr>
              <a:t>Sports and Athletic Scholarship</a:t>
            </a:r>
          </a:p>
        </p:txBody>
      </p:sp>
    </p:spTree>
    <p:extLst>
      <p:ext uri="{BB962C8B-B14F-4D97-AF65-F5344CB8AC3E}">
        <p14:creationId xmlns:p14="http://schemas.microsoft.com/office/powerpoint/2010/main" val="42339734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E803803-A576-4983-B0DC-DE31E3065FCB}"/>
              </a:ext>
            </a:extLst>
          </p:cNvPr>
          <p:cNvGraphicFramePr>
            <a:graphicFrameLocks noGrp="1"/>
          </p:cNvGraphicFramePr>
          <p:nvPr>
            <p:extLst/>
          </p:nvPr>
        </p:nvGraphicFramePr>
        <p:xfrm>
          <a:off x="624445" y="1277477"/>
          <a:ext cx="7542024" cy="2925255"/>
        </p:xfrm>
        <a:graphic>
          <a:graphicData uri="http://schemas.openxmlformats.org/drawingml/2006/table">
            <a:tbl>
              <a:tblPr firstRow="1" firstCol="1" bandRow="1">
                <a:tableStyleId>{5FD0F851-EC5A-4D38-B0AD-8093EC10F338}</a:tableStyleId>
              </a:tblPr>
              <a:tblGrid>
                <a:gridCol w="2513473">
                  <a:extLst>
                    <a:ext uri="{9D8B030D-6E8A-4147-A177-3AD203B41FA5}">
                      <a16:colId xmlns:a16="http://schemas.microsoft.com/office/drawing/2014/main" val="4114246785"/>
                    </a:ext>
                  </a:extLst>
                </a:gridCol>
                <a:gridCol w="3125390">
                  <a:extLst>
                    <a:ext uri="{9D8B030D-6E8A-4147-A177-3AD203B41FA5}">
                      <a16:colId xmlns:a16="http://schemas.microsoft.com/office/drawing/2014/main" val="4036904302"/>
                    </a:ext>
                  </a:extLst>
                </a:gridCol>
                <a:gridCol w="1903161">
                  <a:extLst>
                    <a:ext uri="{9D8B030D-6E8A-4147-A177-3AD203B41FA5}">
                      <a16:colId xmlns:a16="http://schemas.microsoft.com/office/drawing/2014/main" val="4157463503"/>
                    </a:ext>
                  </a:extLst>
                </a:gridCol>
              </a:tblGrid>
              <a:tr h="647342">
                <a:tc>
                  <a:txBody>
                    <a:bodyPr/>
                    <a:lstStyle/>
                    <a:p>
                      <a:pPr marL="0" marR="0" algn="ctr"/>
                      <a:endParaRPr lang="ar-AE" sz="1000" dirty="0">
                        <a:solidFill>
                          <a:schemeClr val="accent2">
                            <a:lumMod val="90000"/>
                            <a:lumOff val="10000"/>
                          </a:schemeClr>
                        </a:solidFill>
                        <a:effectLst/>
                      </a:endParaRPr>
                    </a:p>
                    <a:p>
                      <a:pPr marL="0" marR="0" algn="ctr"/>
                      <a:r>
                        <a:rPr lang="en-US" sz="1600" dirty="0">
                          <a:solidFill>
                            <a:schemeClr val="accent2">
                              <a:lumMod val="90000"/>
                              <a:lumOff val="10000"/>
                            </a:schemeClr>
                          </a:solidFill>
                          <a:effectLst/>
                        </a:rPr>
                        <a:t>Sessions</a:t>
                      </a:r>
                      <a:endParaRPr lang="ar-AE" sz="1600" dirty="0">
                        <a:solidFill>
                          <a:schemeClr val="accent2">
                            <a:lumMod val="90000"/>
                            <a:lumOff val="10000"/>
                          </a:schemeClr>
                        </a:solidFill>
                        <a:effectLst/>
                      </a:endParaRPr>
                    </a:p>
                    <a:p>
                      <a:pPr marL="0" marR="0" algn="ctr"/>
                      <a:endParaRPr lang="en-US" sz="1000" dirty="0">
                        <a:solidFill>
                          <a:schemeClr val="accent2">
                            <a:lumMod val="90000"/>
                            <a:lumOff val="10000"/>
                          </a:schemeClr>
                        </a:solidFill>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endParaRPr lang="ar-AE" sz="1000">
                        <a:solidFill>
                          <a:schemeClr val="accent2">
                            <a:lumMod val="90000"/>
                            <a:lumOff val="10000"/>
                          </a:schemeClr>
                        </a:solidFill>
                        <a:effectLst/>
                      </a:endParaRPr>
                    </a:p>
                    <a:p>
                      <a:pPr marL="0" marR="0" algn="ctr"/>
                      <a:r>
                        <a:rPr lang="en-US" sz="1600">
                          <a:solidFill>
                            <a:schemeClr val="accent2">
                              <a:lumMod val="90000"/>
                              <a:lumOff val="10000"/>
                            </a:schemeClr>
                          </a:solidFill>
                          <a:effectLst/>
                        </a:rPr>
                        <a:t>Days</a:t>
                      </a:r>
                      <a:endParaRPr lang="en-US" sz="1600">
                        <a:solidFill>
                          <a:schemeClr val="accent2">
                            <a:lumMod val="90000"/>
                            <a:lumOff val="10000"/>
                          </a:schemeClr>
                        </a:solidFill>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endParaRPr lang="ar-AE" sz="1000">
                        <a:solidFill>
                          <a:schemeClr val="accent2">
                            <a:lumMod val="90000"/>
                            <a:lumOff val="10000"/>
                          </a:schemeClr>
                        </a:solidFill>
                        <a:effectLst/>
                      </a:endParaRPr>
                    </a:p>
                    <a:p>
                      <a:pPr marL="0" marR="0" algn="ctr"/>
                      <a:r>
                        <a:rPr lang="en-US" sz="1400">
                          <a:solidFill>
                            <a:schemeClr val="accent2">
                              <a:lumMod val="90000"/>
                              <a:lumOff val="10000"/>
                            </a:schemeClr>
                          </a:solidFill>
                          <a:effectLst/>
                        </a:rPr>
                        <a:t>Times</a:t>
                      </a:r>
                      <a:endParaRPr lang="en-US" sz="1400">
                        <a:solidFill>
                          <a:schemeClr val="accent2">
                            <a:lumMod val="90000"/>
                            <a:lumOff val="10000"/>
                          </a:schemeClr>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686705844"/>
                  </a:ext>
                </a:extLst>
              </a:tr>
              <a:tr h="567951">
                <a:tc>
                  <a:txBody>
                    <a:bodyPr/>
                    <a:lstStyle/>
                    <a:p>
                      <a:pPr marL="0" marR="0" algn="ctr"/>
                      <a:endParaRPr lang="en-US" sz="1600" dirty="0">
                        <a:solidFill>
                          <a:schemeClr val="accent2">
                            <a:lumMod val="90000"/>
                            <a:lumOff val="10000"/>
                          </a:schemeClr>
                        </a:solidFill>
                        <a:effectLst/>
                      </a:endParaRPr>
                    </a:p>
                    <a:p>
                      <a:pPr marL="0" marR="0" algn="ctr"/>
                      <a:r>
                        <a:rPr lang="en-US" sz="1600" kern="1200" dirty="0">
                          <a:solidFill>
                            <a:schemeClr val="accent2">
                              <a:lumMod val="90000"/>
                              <a:lumOff val="10000"/>
                            </a:schemeClr>
                          </a:solidFill>
                          <a:effectLst/>
                        </a:rPr>
                        <a:t>Male Football </a:t>
                      </a:r>
                      <a:endParaRPr lang="en-US" sz="1600" dirty="0">
                        <a:solidFill>
                          <a:schemeClr val="accent2">
                            <a:lumMod val="90000"/>
                            <a:lumOff val="10000"/>
                          </a:schemeClr>
                        </a:solidFill>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endParaRPr lang="en-US" sz="1600" dirty="0">
                        <a:solidFill>
                          <a:schemeClr val="accent2">
                            <a:lumMod val="90000"/>
                            <a:lumOff val="10000"/>
                          </a:schemeClr>
                        </a:solidFill>
                        <a:effectLst/>
                      </a:endParaRPr>
                    </a:p>
                    <a:p>
                      <a:pPr marL="0" marR="0" algn="ctr"/>
                      <a:r>
                        <a:rPr lang="en-US" sz="1600" dirty="0">
                          <a:solidFill>
                            <a:schemeClr val="accent2">
                              <a:lumMod val="90000"/>
                              <a:lumOff val="10000"/>
                            </a:schemeClr>
                          </a:solidFill>
                          <a:effectLst/>
                        </a:rPr>
                        <a:t>Mondays, </a:t>
                      </a:r>
                      <a:r>
                        <a:rPr lang="en-US" sz="1600" u="none" strike="noStrike" noProof="0" dirty="0">
                          <a:solidFill>
                            <a:schemeClr val="accent2">
                              <a:lumMod val="90000"/>
                              <a:lumOff val="10000"/>
                            </a:schemeClr>
                          </a:solidFill>
                          <a:effectLst/>
                        </a:rPr>
                        <a:t>Tuesdays &amp;</a:t>
                      </a:r>
                      <a:r>
                        <a:rPr lang="en-US" sz="1600" dirty="0">
                          <a:solidFill>
                            <a:schemeClr val="accent2">
                              <a:lumMod val="90000"/>
                              <a:lumOff val="10000"/>
                            </a:schemeClr>
                          </a:solidFill>
                          <a:effectLst/>
                        </a:rPr>
                        <a:t>Wednesdays</a:t>
                      </a:r>
                      <a:endParaRPr lang="en-US" sz="1600" dirty="0">
                        <a:solidFill>
                          <a:schemeClr val="accent2">
                            <a:lumMod val="90000"/>
                            <a:lumOff val="10000"/>
                          </a:schemeClr>
                        </a:solidFill>
                        <a:effectLst/>
                        <a:latin typeface="Times New Roman"/>
                        <a:ea typeface="Calibri" panose="020F0502020204030204" pitchFamily="34" charset="0"/>
                      </a:endParaRPr>
                    </a:p>
                  </a:txBody>
                  <a:tcPr marL="68580" marR="68580" marT="0" marB="0"/>
                </a:tc>
                <a:tc>
                  <a:txBody>
                    <a:bodyPr/>
                    <a:lstStyle/>
                    <a:p>
                      <a:pPr marL="0" marR="0" algn="ctr"/>
                      <a:endParaRPr lang="en-US" sz="1600" dirty="0">
                        <a:solidFill>
                          <a:schemeClr val="accent2">
                            <a:lumMod val="90000"/>
                            <a:lumOff val="10000"/>
                          </a:schemeClr>
                        </a:solidFill>
                        <a:effectLst/>
                      </a:endParaRPr>
                    </a:p>
                    <a:p>
                      <a:pPr marL="0" marR="0" algn="ctr"/>
                      <a:r>
                        <a:rPr lang="en-US" sz="1600" dirty="0">
                          <a:solidFill>
                            <a:schemeClr val="accent2">
                              <a:lumMod val="90000"/>
                              <a:lumOff val="10000"/>
                            </a:schemeClr>
                          </a:solidFill>
                          <a:effectLst/>
                        </a:rPr>
                        <a:t>8:00 -10:00 PM</a:t>
                      </a:r>
                      <a:endParaRPr lang="en-US" sz="1600" dirty="0">
                        <a:solidFill>
                          <a:schemeClr val="accent2">
                            <a:lumMod val="90000"/>
                            <a:lumOff val="10000"/>
                          </a:schemeClr>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415783870"/>
                  </a:ext>
                </a:extLst>
              </a:tr>
              <a:tr h="854981">
                <a:tc>
                  <a:txBody>
                    <a:bodyPr/>
                    <a:lstStyle/>
                    <a:p>
                      <a:pPr marL="0" marR="0" algn="ctr"/>
                      <a:endParaRPr lang="en-US" sz="1600" kern="1200">
                        <a:solidFill>
                          <a:schemeClr val="accent2">
                            <a:lumMod val="90000"/>
                            <a:lumOff val="10000"/>
                          </a:schemeClr>
                        </a:solidFill>
                        <a:effectLst/>
                      </a:endParaRPr>
                    </a:p>
                    <a:p>
                      <a:pPr marL="0" marR="0" algn="ctr"/>
                      <a:r>
                        <a:rPr lang="en-US" sz="1600" kern="1200">
                          <a:solidFill>
                            <a:schemeClr val="accent2">
                              <a:lumMod val="90000"/>
                              <a:lumOff val="10000"/>
                            </a:schemeClr>
                          </a:solidFill>
                          <a:effectLst/>
                        </a:rPr>
                        <a:t>Male Basketball</a:t>
                      </a:r>
                      <a:endParaRPr lang="en-US" sz="1600">
                        <a:solidFill>
                          <a:schemeClr val="accent2">
                            <a:lumMod val="90000"/>
                            <a:lumOff val="10000"/>
                          </a:schemeClr>
                        </a:solidFill>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endParaRPr lang="en-US" sz="1600" dirty="0">
                        <a:solidFill>
                          <a:schemeClr val="accent2">
                            <a:lumMod val="90000"/>
                            <a:lumOff val="10000"/>
                          </a:schemeClr>
                        </a:solidFill>
                        <a:effectLst/>
                      </a:endParaRPr>
                    </a:p>
                    <a:p>
                      <a:pPr marL="0" marR="0" algn="ctr"/>
                      <a:r>
                        <a:rPr lang="en-US" sz="1600" dirty="0">
                          <a:solidFill>
                            <a:schemeClr val="accent2">
                              <a:lumMod val="90000"/>
                              <a:lumOff val="10000"/>
                            </a:schemeClr>
                          </a:solidFill>
                          <a:effectLst/>
                        </a:rPr>
                        <a:t>Tuesdays &amp; Thursdays</a:t>
                      </a:r>
                      <a:endParaRPr lang="en-US" sz="1600" dirty="0">
                        <a:solidFill>
                          <a:schemeClr val="accent2">
                            <a:lumMod val="90000"/>
                            <a:lumOff val="10000"/>
                          </a:schemeClr>
                        </a:solidFill>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endParaRPr lang="en-US" sz="1600" dirty="0">
                        <a:solidFill>
                          <a:schemeClr val="accent2">
                            <a:lumMod val="90000"/>
                            <a:lumOff val="10000"/>
                          </a:schemeClr>
                        </a:solidFill>
                        <a:effectLst/>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solidFill>
                            <a:schemeClr val="accent2">
                              <a:lumMod val="90000"/>
                              <a:lumOff val="10000"/>
                            </a:schemeClr>
                          </a:solidFill>
                          <a:effectLst/>
                        </a:rPr>
                        <a:t>8:00 -10:00 PM</a:t>
                      </a:r>
                    </a:p>
                    <a:p>
                      <a:pPr marL="0" marR="0" algn="ctr"/>
                      <a:endParaRPr lang="en-US" sz="1600" dirty="0">
                        <a:solidFill>
                          <a:schemeClr val="accent2">
                            <a:lumMod val="90000"/>
                            <a:lumOff val="10000"/>
                          </a:schemeClr>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191569301"/>
                  </a:ext>
                </a:extLst>
              </a:tr>
              <a:tr h="854981">
                <a:tc>
                  <a:txBody>
                    <a:bodyPr/>
                    <a:lstStyle/>
                    <a:p>
                      <a:pPr marL="0" marR="0" algn="ctr"/>
                      <a:endParaRPr lang="en-US" sz="1600">
                        <a:solidFill>
                          <a:schemeClr val="accent2">
                            <a:lumMod val="90000"/>
                            <a:lumOff val="10000"/>
                          </a:schemeClr>
                        </a:solidFill>
                        <a:effectLst/>
                      </a:endParaRPr>
                    </a:p>
                    <a:p>
                      <a:pPr marL="0" marR="0" algn="ctr"/>
                      <a:r>
                        <a:rPr lang="en-US" sz="1600" kern="1200">
                          <a:solidFill>
                            <a:schemeClr val="accent2">
                              <a:lumMod val="90000"/>
                              <a:lumOff val="10000"/>
                            </a:schemeClr>
                          </a:solidFill>
                          <a:effectLst/>
                        </a:rPr>
                        <a:t>Female Basketball </a:t>
                      </a:r>
                      <a:endParaRPr lang="en-US" sz="1600">
                        <a:solidFill>
                          <a:schemeClr val="accent2">
                            <a:lumMod val="90000"/>
                            <a:lumOff val="10000"/>
                          </a:schemeClr>
                        </a:solidFill>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endParaRPr lang="en-US" sz="1600" dirty="0">
                        <a:solidFill>
                          <a:schemeClr val="accent2">
                            <a:lumMod val="90000"/>
                            <a:lumOff val="10000"/>
                          </a:schemeClr>
                        </a:solidFill>
                        <a:effectLst/>
                      </a:endParaRPr>
                    </a:p>
                    <a:p>
                      <a:pPr marL="0" marR="0" algn="ctr"/>
                      <a:r>
                        <a:rPr lang="en-US" sz="1600" dirty="0">
                          <a:solidFill>
                            <a:schemeClr val="accent2">
                              <a:lumMod val="90000"/>
                              <a:lumOff val="10000"/>
                            </a:schemeClr>
                          </a:solidFill>
                          <a:effectLst/>
                        </a:rPr>
                        <a:t>Mondays &amp; Wednesdays</a:t>
                      </a:r>
                      <a:endParaRPr lang="en-US" sz="1600" dirty="0">
                        <a:solidFill>
                          <a:schemeClr val="accent2">
                            <a:lumMod val="90000"/>
                            <a:lumOff val="10000"/>
                          </a:schemeClr>
                        </a:solidFill>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endParaRPr lang="en-US" sz="1600" dirty="0">
                        <a:solidFill>
                          <a:schemeClr val="accent2">
                            <a:lumMod val="90000"/>
                            <a:lumOff val="10000"/>
                          </a:schemeClr>
                        </a:solidFill>
                        <a:effectLst/>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solidFill>
                            <a:schemeClr val="accent2">
                              <a:lumMod val="90000"/>
                              <a:lumOff val="10000"/>
                            </a:schemeClr>
                          </a:solidFill>
                          <a:effectLst/>
                        </a:rPr>
                        <a:t>8:00 -10:00 PM</a:t>
                      </a:r>
                    </a:p>
                    <a:p>
                      <a:pPr marL="0" marR="0" algn="ctr"/>
                      <a:endParaRPr lang="en-US" sz="1600" dirty="0">
                        <a:solidFill>
                          <a:schemeClr val="accent2">
                            <a:lumMod val="90000"/>
                            <a:lumOff val="10000"/>
                          </a:schemeClr>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74991084"/>
                  </a:ext>
                </a:extLst>
              </a:tr>
            </a:tbl>
          </a:graphicData>
        </a:graphic>
      </p:graphicFrame>
      <p:sp>
        <p:nvSpPr>
          <p:cNvPr id="5" name="Content Placeholder 2">
            <a:extLst>
              <a:ext uri="{FF2B5EF4-FFF2-40B4-BE49-F238E27FC236}">
                <a16:creationId xmlns:a16="http://schemas.microsoft.com/office/drawing/2014/main" id="{88F8C97E-A084-4868-9FF8-E8AF0AC27024}"/>
              </a:ext>
            </a:extLst>
          </p:cNvPr>
          <p:cNvSpPr txBox="1">
            <a:spLocks/>
          </p:cNvSpPr>
          <p:nvPr/>
        </p:nvSpPr>
        <p:spPr>
          <a:xfrm>
            <a:off x="963695" y="56096"/>
            <a:ext cx="6497301" cy="376054"/>
          </a:xfrm>
          <a:prstGeom prst="rect">
            <a:avLst/>
          </a:prstGeom>
        </p:spPr>
        <p:txBody>
          <a:bodyPr vert="horz" lIns="0" tIns="34290" rIns="67500" bIns="34290" rtlCol="0">
            <a:noAutofit/>
          </a:bodyPr>
          <a:lstStyle>
            <a:lvl1pPr marL="228594" indent="-228594" algn="l" defTabSz="914377" rtl="0" eaLnBrk="1" latinLnBrk="0" hangingPunct="1">
              <a:lnSpc>
                <a:spcPct val="90000"/>
              </a:lnSpc>
              <a:spcBef>
                <a:spcPts val="1000"/>
              </a:spcBef>
              <a:buFont typeface="Arial" panose="020B0604020202020204" pitchFamily="34" charset="0"/>
              <a:buNone/>
              <a:defRPr sz="3733" b="1" kern="1200">
                <a:solidFill>
                  <a:srgbClr val="0C2340"/>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dirty="0">
                <a:solidFill>
                  <a:schemeClr val="bg1">
                    <a:lumMod val="95000"/>
                  </a:schemeClr>
                </a:solidFill>
              </a:rPr>
              <a:t>Sports Training Schedule</a:t>
            </a:r>
          </a:p>
        </p:txBody>
      </p:sp>
    </p:spTree>
    <p:extLst>
      <p:ext uri="{BB962C8B-B14F-4D97-AF65-F5344CB8AC3E}">
        <p14:creationId xmlns:p14="http://schemas.microsoft.com/office/powerpoint/2010/main" val="9308336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E3CD12-3A41-4C18-A052-76F50BD81D9E}"/>
              </a:ext>
            </a:extLst>
          </p:cNvPr>
          <p:cNvSpPr>
            <a:spLocks noGrp="1"/>
          </p:cNvSpPr>
          <p:nvPr>
            <p:ph idx="1"/>
          </p:nvPr>
        </p:nvSpPr>
        <p:spPr>
          <a:xfrm>
            <a:off x="522515" y="772221"/>
            <a:ext cx="7436497" cy="376054"/>
          </a:xfrm>
        </p:spPr>
        <p:txBody>
          <a:bodyPr/>
          <a:lstStyle/>
          <a:p>
            <a:r>
              <a:rPr lang="en-US" dirty="0">
                <a:solidFill>
                  <a:schemeClr val="accent2">
                    <a:lumMod val="90000"/>
                    <a:lumOff val="10000"/>
                  </a:schemeClr>
                </a:solidFill>
              </a:rPr>
              <a:t>How To Book Session For Sports Facilities </a:t>
            </a:r>
          </a:p>
        </p:txBody>
      </p:sp>
      <p:sp>
        <p:nvSpPr>
          <p:cNvPr id="4" name="Content Placeholder 3">
            <a:extLst>
              <a:ext uri="{FF2B5EF4-FFF2-40B4-BE49-F238E27FC236}">
                <a16:creationId xmlns:a16="http://schemas.microsoft.com/office/drawing/2014/main" id="{2D031C95-C464-4DD6-B61D-0DA61B08C50D}"/>
              </a:ext>
            </a:extLst>
          </p:cNvPr>
          <p:cNvSpPr>
            <a:spLocks noGrp="1"/>
          </p:cNvSpPr>
          <p:nvPr>
            <p:ph idx="13"/>
          </p:nvPr>
        </p:nvSpPr>
        <p:spPr>
          <a:xfrm>
            <a:off x="435344" y="1483568"/>
            <a:ext cx="4939089" cy="3359020"/>
          </a:xfrm>
        </p:spPr>
        <p:txBody>
          <a:bodyPr>
            <a:normAutofit/>
          </a:bodyPr>
          <a:lstStyle/>
          <a:p>
            <a:pPr>
              <a:lnSpc>
                <a:spcPct val="120000"/>
              </a:lnSpc>
            </a:pPr>
            <a:r>
              <a:rPr lang="en-US" sz="1800" b="1" dirty="0"/>
              <a:t>Step 1:  </a:t>
            </a:r>
            <a:r>
              <a:rPr lang="en-US" sz="1800" dirty="0">
                <a:solidFill>
                  <a:schemeClr val="accent2">
                    <a:lumMod val="90000"/>
                    <a:lumOff val="10000"/>
                  </a:schemeClr>
                </a:solidFill>
              </a:rPr>
              <a:t>Scan the QR code or use the below link</a:t>
            </a:r>
          </a:p>
          <a:p>
            <a:pPr>
              <a:lnSpc>
                <a:spcPct val="120000"/>
              </a:lnSpc>
            </a:pPr>
            <a:r>
              <a:rPr lang="en-US" sz="1800" b="1" dirty="0"/>
              <a:t>Step 2:  </a:t>
            </a:r>
            <a:r>
              <a:rPr lang="en-US" sz="1800" dirty="0">
                <a:solidFill>
                  <a:schemeClr val="accent2">
                    <a:lumMod val="90000"/>
                    <a:lumOff val="10000"/>
                  </a:schemeClr>
                </a:solidFill>
              </a:rPr>
              <a:t>Book Your Sessions</a:t>
            </a:r>
          </a:p>
          <a:p>
            <a:pPr>
              <a:lnSpc>
                <a:spcPct val="120000"/>
              </a:lnSpc>
            </a:pPr>
            <a:r>
              <a:rPr lang="en-US" sz="1800" dirty="0">
                <a:solidFill>
                  <a:schemeClr val="tx1"/>
                </a:solidFill>
                <a:hlinkClick r:id="rId2"/>
              </a:rPr>
              <a:t>https://outlook.office365.com/owa/calendar/SportsFacilitiesStudentAffairsAlAin@studentsaduac.onmicrosoft.com/bookings/</a:t>
            </a:r>
            <a:endParaRPr lang="en-US" sz="1800" dirty="0">
              <a:solidFill>
                <a:schemeClr val="tx1"/>
              </a:solidFill>
            </a:endParaRPr>
          </a:p>
          <a:p>
            <a:r>
              <a:rPr lang="en-US" sz="1800" dirty="0">
                <a:solidFill>
                  <a:schemeClr val="tx1"/>
                </a:solidFill>
              </a:rPr>
              <a:t> </a:t>
            </a:r>
          </a:p>
          <a:p>
            <a:r>
              <a:rPr lang="en-US" sz="1800" dirty="0"/>
              <a:t>GYM booking requires a liability form to be filled before using the GYM</a:t>
            </a:r>
            <a:endParaRPr lang="en-US" sz="1800" dirty="0">
              <a:solidFill>
                <a:srgbClr val="0C2340"/>
              </a:solidFill>
            </a:endParaRPr>
          </a:p>
        </p:txBody>
      </p:sp>
      <p:pic>
        <p:nvPicPr>
          <p:cNvPr id="6" name="Picture 5" descr="Qr code&#10;&#10;Description automatically generated">
            <a:extLst>
              <a:ext uri="{FF2B5EF4-FFF2-40B4-BE49-F238E27FC236}">
                <a16:creationId xmlns:a16="http://schemas.microsoft.com/office/drawing/2014/main" id="{942A09D5-3A84-417A-AB82-6C5155056D65}"/>
              </a:ext>
            </a:extLst>
          </p:cNvPr>
          <p:cNvPicPr>
            <a:picLocks noChangeAspect="1"/>
          </p:cNvPicPr>
          <p:nvPr/>
        </p:nvPicPr>
        <p:blipFill>
          <a:blip/>
          <a:stretch>
            <a:fillRect/>
          </a:stretch>
        </p:blipFill>
        <p:spPr>
          <a:xfrm>
            <a:off x="5685841" y="1483567"/>
            <a:ext cx="3206232" cy="3206232"/>
          </a:xfrm>
          <a:prstGeom prst="rect">
            <a:avLst/>
          </a:prstGeom>
        </p:spPr>
      </p:pic>
      <p:sp>
        <p:nvSpPr>
          <p:cNvPr id="5" name="Content Placeholder 2">
            <a:extLst>
              <a:ext uri="{FF2B5EF4-FFF2-40B4-BE49-F238E27FC236}">
                <a16:creationId xmlns:a16="http://schemas.microsoft.com/office/drawing/2014/main" id="{D2650199-0243-44FE-BEEA-41C8B8AC306C}"/>
              </a:ext>
            </a:extLst>
          </p:cNvPr>
          <p:cNvSpPr txBox="1">
            <a:spLocks/>
          </p:cNvSpPr>
          <p:nvPr/>
        </p:nvSpPr>
        <p:spPr>
          <a:xfrm>
            <a:off x="963695" y="56096"/>
            <a:ext cx="6497301" cy="376054"/>
          </a:xfrm>
          <a:prstGeom prst="rect">
            <a:avLst/>
          </a:prstGeom>
        </p:spPr>
        <p:txBody>
          <a:bodyPr vert="horz" lIns="0" tIns="34290" rIns="67500" bIns="34290" rtlCol="0">
            <a:noAutofit/>
          </a:bodyPr>
          <a:lstStyle>
            <a:lvl1pPr marL="228594" indent="-228594" algn="l" defTabSz="914377" rtl="0" eaLnBrk="1" latinLnBrk="0" hangingPunct="1">
              <a:lnSpc>
                <a:spcPct val="90000"/>
              </a:lnSpc>
              <a:spcBef>
                <a:spcPts val="1000"/>
              </a:spcBef>
              <a:buFont typeface="Arial" panose="020B0604020202020204" pitchFamily="34" charset="0"/>
              <a:buNone/>
              <a:defRPr sz="3733" b="1" kern="1200">
                <a:solidFill>
                  <a:srgbClr val="0C2340"/>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dirty="0">
                <a:solidFill>
                  <a:schemeClr val="bg1">
                    <a:lumMod val="95000"/>
                  </a:schemeClr>
                </a:solidFill>
              </a:rPr>
              <a:t>Sports Facilities Booking</a:t>
            </a:r>
          </a:p>
        </p:txBody>
      </p:sp>
    </p:spTree>
    <p:extLst>
      <p:ext uri="{BB962C8B-B14F-4D97-AF65-F5344CB8AC3E}">
        <p14:creationId xmlns:p14="http://schemas.microsoft.com/office/powerpoint/2010/main" val="17451482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626BFA-06EA-F2C2-40D2-322BB550ED29}"/>
              </a:ext>
            </a:extLst>
          </p:cNvPr>
          <p:cNvSpPr txBox="1"/>
          <p:nvPr/>
        </p:nvSpPr>
        <p:spPr>
          <a:xfrm>
            <a:off x="529501" y="1440770"/>
            <a:ext cx="3809234" cy="2677656"/>
          </a:xfrm>
          <a:prstGeom prst="rect">
            <a:avLst/>
          </a:prstGeom>
          <a:noFill/>
        </p:spPr>
        <p:txBody>
          <a:bodyPr wrap="square" rtlCol="0">
            <a:spAutoFit/>
          </a:bodyPr>
          <a:lstStyle/>
          <a:p>
            <a:pPr marL="214313" indent="-214313">
              <a:buFont typeface="Arial" panose="020B0604020202020204" pitchFamily="34" charset="0"/>
              <a:buChar char="•"/>
            </a:pPr>
            <a:r>
              <a:rPr lang="en-US" sz="2100" b="1" dirty="0">
                <a:solidFill>
                  <a:schemeClr val="accent2">
                    <a:lumMod val="90000"/>
                    <a:lumOff val="10000"/>
                  </a:schemeClr>
                </a:solidFill>
              </a:rPr>
              <a:t>Student Visa</a:t>
            </a:r>
          </a:p>
          <a:p>
            <a:pPr marL="214313" indent="-214313">
              <a:buFont typeface="Arial" panose="020B0604020202020204" pitchFamily="34" charset="0"/>
              <a:buChar char="•"/>
            </a:pPr>
            <a:endParaRPr lang="en-US" sz="2100" b="1" dirty="0">
              <a:solidFill>
                <a:schemeClr val="accent2">
                  <a:lumMod val="90000"/>
                  <a:lumOff val="10000"/>
                </a:schemeClr>
              </a:solidFill>
            </a:endParaRPr>
          </a:p>
          <a:p>
            <a:pPr marL="214313" indent="-214313">
              <a:buFont typeface="Arial" panose="020B0604020202020204" pitchFamily="34" charset="0"/>
              <a:buChar char="•"/>
            </a:pPr>
            <a:endParaRPr lang="en-US" sz="2100" b="1" dirty="0">
              <a:solidFill>
                <a:schemeClr val="accent2">
                  <a:lumMod val="90000"/>
                  <a:lumOff val="10000"/>
                </a:schemeClr>
              </a:solidFill>
            </a:endParaRPr>
          </a:p>
          <a:p>
            <a:pPr marL="214313" indent="-214313">
              <a:buFont typeface="Arial" panose="020B0604020202020204" pitchFamily="34" charset="0"/>
              <a:buChar char="•"/>
            </a:pPr>
            <a:r>
              <a:rPr lang="en-US" sz="2100" b="1" dirty="0">
                <a:solidFill>
                  <a:schemeClr val="accent2">
                    <a:lumMod val="90000"/>
                    <a:lumOff val="10000"/>
                  </a:schemeClr>
                </a:solidFill>
              </a:rPr>
              <a:t>Student Transportation</a:t>
            </a:r>
          </a:p>
          <a:p>
            <a:pPr marL="214313" indent="-214313">
              <a:buFont typeface="Arial" panose="020B0604020202020204" pitchFamily="34" charset="0"/>
              <a:buChar char="•"/>
            </a:pPr>
            <a:endParaRPr lang="en-US" sz="2100" b="1" dirty="0">
              <a:solidFill>
                <a:schemeClr val="accent2">
                  <a:lumMod val="90000"/>
                  <a:lumOff val="10000"/>
                </a:schemeClr>
              </a:solidFill>
            </a:endParaRPr>
          </a:p>
          <a:p>
            <a:pPr marL="214313" indent="-214313">
              <a:buFont typeface="Arial" panose="020B0604020202020204" pitchFamily="34" charset="0"/>
              <a:buChar char="•"/>
            </a:pPr>
            <a:endParaRPr lang="en-US" sz="2100" b="1" dirty="0">
              <a:solidFill>
                <a:schemeClr val="accent2">
                  <a:lumMod val="90000"/>
                  <a:lumOff val="10000"/>
                </a:schemeClr>
              </a:solidFill>
            </a:endParaRPr>
          </a:p>
          <a:p>
            <a:pPr marL="214313" indent="-214313">
              <a:buFont typeface="Arial" panose="020B0604020202020204" pitchFamily="34" charset="0"/>
              <a:buChar char="•"/>
            </a:pPr>
            <a:r>
              <a:rPr lang="en-US" sz="2100" b="1" dirty="0">
                <a:solidFill>
                  <a:schemeClr val="accent2">
                    <a:lumMod val="90000"/>
                    <a:lumOff val="10000"/>
                  </a:schemeClr>
                </a:solidFill>
              </a:rPr>
              <a:t>Student Counseling Service</a:t>
            </a:r>
            <a:endParaRPr lang="en-AE" sz="2100" b="1" dirty="0">
              <a:solidFill>
                <a:schemeClr val="accent2">
                  <a:lumMod val="90000"/>
                  <a:lumOff val="10000"/>
                </a:schemeClr>
              </a:solidFill>
            </a:endParaRPr>
          </a:p>
          <a:p>
            <a:pPr marL="557213" lvl="1" indent="-214313">
              <a:buFont typeface="Arial" panose="020B0604020202020204" pitchFamily="34" charset="0"/>
              <a:buChar char="•"/>
            </a:pPr>
            <a:endParaRPr lang="en-AE" sz="2100" b="1" dirty="0">
              <a:solidFill>
                <a:schemeClr val="accent2">
                  <a:lumMod val="90000"/>
                  <a:lumOff val="10000"/>
                </a:schemeClr>
              </a:solidFill>
            </a:endParaRPr>
          </a:p>
        </p:txBody>
      </p:sp>
      <p:sp>
        <p:nvSpPr>
          <p:cNvPr id="6" name="Content Placeholder 2">
            <a:extLst>
              <a:ext uri="{FF2B5EF4-FFF2-40B4-BE49-F238E27FC236}">
                <a16:creationId xmlns:a16="http://schemas.microsoft.com/office/drawing/2014/main" id="{4E82ECB2-40EB-4A18-B37E-FEDEFA054ADC}"/>
              </a:ext>
            </a:extLst>
          </p:cNvPr>
          <p:cNvSpPr txBox="1">
            <a:spLocks/>
          </p:cNvSpPr>
          <p:nvPr/>
        </p:nvSpPr>
        <p:spPr>
          <a:xfrm>
            <a:off x="1019679" y="46765"/>
            <a:ext cx="6497301" cy="376054"/>
          </a:xfrm>
          <a:prstGeom prst="rect">
            <a:avLst/>
          </a:prstGeom>
        </p:spPr>
        <p:txBody>
          <a:bodyPr vert="horz" lIns="0" tIns="34290" rIns="67500" bIns="34290" rtlCol="0">
            <a:noAutofit/>
          </a:bodyPr>
          <a:lstStyle>
            <a:lvl1pPr marL="228594" indent="-228594" algn="l" defTabSz="914377" rtl="0" eaLnBrk="1" latinLnBrk="0" hangingPunct="1">
              <a:lnSpc>
                <a:spcPct val="90000"/>
              </a:lnSpc>
              <a:spcBef>
                <a:spcPts val="1000"/>
              </a:spcBef>
              <a:buFont typeface="Arial" panose="020B0604020202020204" pitchFamily="34" charset="0"/>
              <a:buNone/>
              <a:defRPr sz="3733" b="1" kern="1200">
                <a:solidFill>
                  <a:srgbClr val="0C2340"/>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dirty="0">
                <a:solidFill>
                  <a:schemeClr val="bg1">
                    <a:lumMod val="95000"/>
                  </a:schemeClr>
                </a:solidFill>
              </a:rPr>
              <a:t>Student Support Services</a:t>
            </a:r>
          </a:p>
        </p:txBody>
      </p:sp>
      <p:pic>
        <p:nvPicPr>
          <p:cNvPr id="2" name="Picture 1">
            <a:extLst>
              <a:ext uri="{FF2B5EF4-FFF2-40B4-BE49-F238E27FC236}">
                <a16:creationId xmlns:a16="http://schemas.microsoft.com/office/drawing/2014/main" id="{F83795E0-05DF-4FFC-8B92-4190235671A3}"/>
              </a:ext>
            </a:extLst>
          </p:cNvPr>
          <p:cNvPicPr>
            <a:picLocks noChangeAspect="1"/>
          </p:cNvPicPr>
          <p:nvPr/>
        </p:nvPicPr>
        <p:blipFill>
          <a:blip/>
          <a:stretch>
            <a:fillRect/>
          </a:stretch>
        </p:blipFill>
        <p:spPr>
          <a:xfrm>
            <a:off x="6864998" y="2837371"/>
            <a:ext cx="2055068" cy="2160456"/>
          </a:xfrm>
          <a:prstGeom prst="rect">
            <a:avLst/>
          </a:prstGeom>
        </p:spPr>
      </p:pic>
      <p:pic>
        <p:nvPicPr>
          <p:cNvPr id="7" name="Picture 6">
            <a:extLst>
              <a:ext uri="{FF2B5EF4-FFF2-40B4-BE49-F238E27FC236}">
                <a16:creationId xmlns:a16="http://schemas.microsoft.com/office/drawing/2014/main" id="{1CD621CC-5187-4F1C-91E7-8B2BCE37C8A4}"/>
              </a:ext>
            </a:extLst>
          </p:cNvPr>
          <p:cNvPicPr>
            <a:picLocks noChangeAspect="1"/>
          </p:cNvPicPr>
          <p:nvPr/>
        </p:nvPicPr>
        <p:blipFill>
          <a:blip/>
          <a:stretch>
            <a:fillRect/>
          </a:stretch>
        </p:blipFill>
        <p:spPr>
          <a:xfrm>
            <a:off x="4667638" y="1767429"/>
            <a:ext cx="1954766" cy="1999133"/>
          </a:xfrm>
          <a:prstGeom prst="rect">
            <a:avLst/>
          </a:prstGeom>
        </p:spPr>
      </p:pic>
      <p:pic>
        <p:nvPicPr>
          <p:cNvPr id="8" name="Picture 7">
            <a:extLst>
              <a:ext uri="{FF2B5EF4-FFF2-40B4-BE49-F238E27FC236}">
                <a16:creationId xmlns:a16="http://schemas.microsoft.com/office/drawing/2014/main" id="{1C20CD89-2C0C-42BB-B725-0EC553D4D3CE}"/>
              </a:ext>
            </a:extLst>
          </p:cNvPr>
          <p:cNvPicPr>
            <a:picLocks noChangeAspect="1"/>
          </p:cNvPicPr>
          <p:nvPr/>
        </p:nvPicPr>
        <p:blipFill>
          <a:blip/>
          <a:stretch>
            <a:fillRect/>
          </a:stretch>
        </p:blipFill>
        <p:spPr>
          <a:xfrm>
            <a:off x="6864998" y="780272"/>
            <a:ext cx="2055068" cy="1529445"/>
          </a:xfrm>
          <a:prstGeom prst="rect">
            <a:avLst/>
          </a:prstGeom>
        </p:spPr>
      </p:pic>
    </p:spTree>
    <p:extLst>
      <p:ext uri="{BB962C8B-B14F-4D97-AF65-F5344CB8AC3E}">
        <p14:creationId xmlns:p14="http://schemas.microsoft.com/office/powerpoint/2010/main" val="19876912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E3CD12-3A41-4C18-A052-76F50BD81D9E}"/>
              </a:ext>
            </a:extLst>
          </p:cNvPr>
          <p:cNvSpPr>
            <a:spLocks noGrp="1"/>
          </p:cNvSpPr>
          <p:nvPr>
            <p:ph idx="1"/>
          </p:nvPr>
        </p:nvSpPr>
        <p:spPr>
          <a:xfrm>
            <a:off x="522515" y="772221"/>
            <a:ext cx="7436497" cy="376054"/>
          </a:xfrm>
        </p:spPr>
        <p:txBody>
          <a:bodyPr/>
          <a:lstStyle/>
          <a:p>
            <a:r>
              <a:rPr lang="en-US" dirty="0">
                <a:solidFill>
                  <a:schemeClr val="tx2"/>
                </a:solidFill>
              </a:rPr>
              <a:t>ADU Groups</a:t>
            </a:r>
          </a:p>
        </p:txBody>
      </p:sp>
      <p:sp>
        <p:nvSpPr>
          <p:cNvPr id="4" name="Content Placeholder 3">
            <a:extLst>
              <a:ext uri="{FF2B5EF4-FFF2-40B4-BE49-F238E27FC236}">
                <a16:creationId xmlns:a16="http://schemas.microsoft.com/office/drawing/2014/main" id="{2D031C95-C464-4DD6-B61D-0DA61B08C50D}"/>
              </a:ext>
            </a:extLst>
          </p:cNvPr>
          <p:cNvSpPr>
            <a:spLocks noGrp="1"/>
          </p:cNvSpPr>
          <p:nvPr>
            <p:ph idx="13"/>
          </p:nvPr>
        </p:nvSpPr>
        <p:spPr>
          <a:xfrm>
            <a:off x="435344" y="1483568"/>
            <a:ext cx="5536249" cy="3359020"/>
          </a:xfrm>
        </p:spPr>
        <p:txBody>
          <a:bodyPr>
            <a:normAutofit/>
          </a:bodyPr>
          <a:lstStyle/>
          <a:p>
            <a:pPr>
              <a:lnSpc>
                <a:spcPct val="120000"/>
              </a:lnSpc>
            </a:pPr>
            <a:r>
              <a:rPr lang="en-US" sz="2100" dirty="0">
                <a:solidFill>
                  <a:schemeClr val="accent2">
                    <a:lumMod val="90000"/>
                    <a:lumOff val="10000"/>
                  </a:schemeClr>
                </a:solidFill>
              </a:rPr>
              <a:t>Connect with different communities and keep track of upcoming events. </a:t>
            </a:r>
            <a:br>
              <a:rPr lang="en-US" sz="2100" dirty="0">
                <a:solidFill>
                  <a:schemeClr val="accent2">
                    <a:lumMod val="90000"/>
                    <a:lumOff val="10000"/>
                  </a:schemeClr>
                </a:solidFill>
              </a:rPr>
            </a:br>
            <a:endParaRPr lang="en-US" sz="2100" dirty="0">
              <a:solidFill>
                <a:schemeClr val="accent2">
                  <a:lumMod val="90000"/>
                  <a:lumOff val="10000"/>
                </a:schemeClr>
              </a:solidFill>
            </a:endParaRPr>
          </a:p>
          <a:p>
            <a:pPr>
              <a:lnSpc>
                <a:spcPct val="120000"/>
              </a:lnSpc>
            </a:pPr>
            <a:r>
              <a:rPr lang="en-US" sz="2100" dirty="0">
                <a:solidFill>
                  <a:schemeClr val="accent2">
                    <a:lumMod val="90000"/>
                    <a:lumOff val="10000"/>
                  </a:schemeClr>
                </a:solidFill>
              </a:rPr>
              <a:t>Login to ADU Portal and Visit ADU Groups. </a:t>
            </a:r>
            <a:r>
              <a:rPr lang="en-US" sz="2100" dirty="0">
                <a:solidFill>
                  <a:schemeClr val="accent2">
                    <a:lumMod val="90000"/>
                    <a:lumOff val="10000"/>
                  </a:schemeClr>
                </a:solidFill>
                <a:hlinkClick r:id="rId2">
                  <a:extLst>
                    <a:ext uri="{A12FA001-AC4F-418D-AE19-62706E023703}">
                      <ahyp:hlinkClr xmlns:ahyp="http://schemas.microsoft.com/office/drawing/2018/hyperlinkcolor" xmlns="" val="tx"/>
                    </a:ext>
                  </a:extLst>
                </a:hlinkClick>
              </a:rPr>
              <a:t>https://adugroups.adu.ac.ae/login_only</a:t>
            </a:r>
            <a:endParaRPr lang="en-US" sz="2100" dirty="0">
              <a:solidFill>
                <a:schemeClr val="accent2">
                  <a:lumMod val="90000"/>
                  <a:lumOff val="10000"/>
                </a:schemeClr>
              </a:solidFill>
            </a:endParaRPr>
          </a:p>
        </p:txBody>
      </p:sp>
      <p:pic>
        <p:nvPicPr>
          <p:cNvPr id="5" name="Picture 4" descr="Qr code&#10;&#10;Description automatically generated">
            <a:extLst>
              <a:ext uri="{FF2B5EF4-FFF2-40B4-BE49-F238E27FC236}">
                <a16:creationId xmlns:a16="http://schemas.microsoft.com/office/drawing/2014/main" id="{C0084055-E394-4F26-956C-756E19997BA1}"/>
              </a:ext>
            </a:extLst>
          </p:cNvPr>
          <p:cNvPicPr>
            <a:picLocks noChangeAspect="1"/>
          </p:cNvPicPr>
          <p:nvPr/>
        </p:nvPicPr>
        <p:blipFill>
          <a:blip/>
          <a:stretch>
            <a:fillRect/>
          </a:stretch>
        </p:blipFill>
        <p:spPr>
          <a:xfrm>
            <a:off x="5971592" y="1408922"/>
            <a:ext cx="2857500" cy="2857500"/>
          </a:xfrm>
          <a:prstGeom prst="rect">
            <a:avLst/>
          </a:prstGeom>
        </p:spPr>
      </p:pic>
    </p:spTree>
    <p:extLst>
      <p:ext uri="{BB962C8B-B14F-4D97-AF65-F5344CB8AC3E}">
        <p14:creationId xmlns:p14="http://schemas.microsoft.com/office/powerpoint/2010/main" val="994119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094D0B-8B69-4F07-B2FE-381744567AC4}"/>
              </a:ext>
            </a:extLst>
          </p:cNvPr>
          <p:cNvSpPr>
            <a:spLocks noGrp="1"/>
          </p:cNvSpPr>
          <p:nvPr>
            <p:ph idx="1"/>
          </p:nvPr>
        </p:nvSpPr>
        <p:spPr/>
        <p:txBody>
          <a:bodyPr/>
          <a:lstStyle/>
          <a:p>
            <a:r>
              <a:rPr lang="en-US" sz="4000" dirty="0">
                <a:solidFill>
                  <a:srgbClr val="FF0000"/>
                </a:solidFill>
              </a:rPr>
              <a:t>Let’s start!</a:t>
            </a:r>
          </a:p>
        </p:txBody>
      </p:sp>
    </p:spTree>
    <p:extLst>
      <p:ext uri="{BB962C8B-B14F-4D97-AF65-F5344CB8AC3E}">
        <p14:creationId xmlns:p14="http://schemas.microsoft.com/office/powerpoint/2010/main" val="32327237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34DED-1F13-EC47-831B-B1A05B29DF61}"/>
              </a:ext>
            </a:extLst>
          </p:cNvPr>
          <p:cNvSpPr>
            <a:spLocks noGrp="1"/>
          </p:cNvSpPr>
          <p:nvPr>
            <p:ph type="ctrTitle"/>
          </p:nvPr>
        </p:nvSpPr>
        <p:spPr>
          <a:xfrm>
            <a:off x="3447116" y="1160461"/>
            <a:ext cx="5293335" cy="321865"/>
          </a:xfrm>
        </p:spPr>
        <p:txBody>
          <a:bodyPr/>
          <a:lstStyle/>
          <a:p>
            <a:r>
              <a:rPr lang="en-US" sz="3300" dirty="0">
                <a:solidFill>
                  <a:schemeClr val="accent2">
                    <a:lumMod val="90000"/>
                    <a:lumOff val="10000"/>
                  </a:schemeClr>
                </a:solidFill>
              </a:rPr>
              <a:t>Employability and Alumni Relations</a:t>
            </a:r>
            <a:endParaRPr lang="en-AE" sz="3300" dirty="0">
              <a:solidFill>
                <a:schemeClr val="accent2">
                  <a:lumMod val="90000"/>
                  <a:lumOff val="10000"/>
                </a:schemeClr>
              </a:solidFill>
            </a:endParaRPr>
          </a:p>
        </p:txBody>
      </p:sp>
      <p:sp>
        <p:nvSpPr>
          <p:cNvPr id="3" name="Subtitle 2">
            <a:extLst>
              <a:ext uri="{FF2B5EF4-FFF2-40B4-BE49-F238E27FC236}">
                <a16:creationId xmlns:a16="http://schemas.microsoft.com/office/drawing/2014/main" id="{8487DE37-5917-0D44-84CF-CF637D8B1676}"/>
              </a:ext>
            </a:extLst>
          </p:cNvPr>
          <p:cNvSpPr>
            <a:spLocks noGrp="1"/>
          </p:cNvSpPr>
          <p:nvPr>
            <p:ph type="subTitle" idx="1"/>
          </p:nvPr>
        </p:nvSpPr>
        <p:spPr>
          <a:xfrm>
            <a:off x="3539359" y="2466352"/>
            <a:ext cx="4744384" cy="198926"/>
          </a:xfrm>
        </p:spPr>
        <p:txBody>
          <a:bodyPr/>
          <a:lstStyle/>
          <a:p>
            <a:endParaRPr lang="en-US" dirty="0"/>
          </a:p>
          <a:p>
            <a:r>
              <a:rPr lang="en-US" dirty="0"/>
              <a:t>Mr. Tarek Ali</a:t>
            </a:r>
            <a:endParaRPr lang="en-AE" dirty="0"/>
          </a:p>
        </p:txBody>
      </p:sp>
      <p:sp>
        <p:nvSpPr>
          <p:cNvPr id="6" name="Text Placeholder 5">
            <a:extLst>
              <a:ext uri="{FF2B5EF4-FFF2-40B4-BE49-F238E27FC236}">
                <a16:creationId xmlns:a16="http://schemas.microsoft.com/office/drawing/2014/main" id="{416E10DC-5167-4501-A66E-58756D58E319}"/>
              </a:ext>
            </a:extLst>
          </p:cNvPr>
          <p:cNvSpPr>
            <a:spLocks noGrp="1"/>
          </p:cNvSpPr>
          <p:nvPr>
            <p:ph type="body" sz="quarter" idx="10"/>
          </p:nvPr>
        </p:nvSpPr>
        <p:spPr>
          <a:xfrm>
            <a:off x="3490289" y="2240707"/>
            <a:ext cx="4744384" cy="321865"/>
          </a:xfrm>
        </p:spPr>
        <p:txBody>
          <a:bodyPr/>
          <a:lstStyle/>
          <a:p>
            <a:r>
              <a:rPr lang="en-US" sz="1600" dirty="0">
                <a:solidFill>
                  <a:schemeClr val="accent2">
                    <a:lumMod val="90000"/>
                    <a:lumOff val="10000"/>
                  </a:schemeClr>
                </a:solidFill>
              </a:rPr>
              <a:t>Spring 2022-23 Orientation</a:t>
            </a:r>
          </a:p>
        </p:txBody>
      </p:sp>
    </p:spTree>
    <p:extLst>
      <p:ext uri="{BB962C8B-B14F-4D97-AF65-F5344CB8AC3E}">
        <p14:creationId xmlns:p14="http://schemas.microsoft.com/office/powerpoint/2010/main" val="9657404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02C868-9327-4BD6-9D3E-934E6807EC3B}"/>
              </a:ext>
            </a:extLst>
          </p:cNvPr>
          <p:cNvSpPr>
            <a:spLocks noGrp="1"/>
          </p:cNvSpPr>
          <p:nvPr>
            <p:ph idx="1"/>
          </p:nvPr>
        </p:nvSpPr>
        <p:spPr>
          <a:xfrm>
            <a:off x="1826467" y="65427"/>
            <a:ext cx="7144917" cy="376054"/>
          </a:xfrm>
        </p:spPr>
        <p:txBody>
          <a:bodyPr/>
          <a:lstStyle/>
          <a:p>
            <a:r>
              <a:rPr lang="en-US" sz="2700" dirty="0">
                <a:solidFill>
                  <a:schemeClr val="bg1"/>
                </a:solidFill>
              </a:rPr>
              <a:t>Employability and Alumni Relations Office</a:t>
            </a:r>
          </a:p>
        </p:txBody>
      </p:sp>
      <p:pic>
        <p:nvPicPr>
          <p:cNvPr id="5" name="Picture 4">
            <a:extLst>
              <a:ext uri="{FF2B5EF4-FFF2-40B4-BE49-F238E27FC236}">
                <a16:creationId xmlns:a16="http://schemas.microsoft.com/office/drawing/2014/main" id="{2323BADA-610A-4D85-8098-974EBC949343}"/>
              </a:ext>
            </a:extLst>
          </p:cNvPr>
          <p:cNvPicPr>
            <a:picLocks noChangeAspect="1"/>
          </p:cNvPicPr>
          <p:nvPr/>
        </p:nvPicPr>
        <p:blipFill>
          <a:blip/>
          <a:stretch>
            <a:fillRect/>
          </a:stretch>
        </p:blipFill>
        <p:spPr>
          <a:xfrm>
            <a:off x="2128477" y="894158"/>
            <a:ext cx="4523153" cy="4183916"/>
          </a:xfrm>
          <a:prstGeom prst="rect">
            <a:avLst/>
          </a:prstGeom>
        </p:spPr>
      </p:pic>
    </p:spTree>
    <p:extLst>
      <p:ext uri="{BB962C8B-B14F-4D97-AF65-F5344CB8AC3E}">
        <p14:creationId xmlns:p14="http://schemas.microsoft.com/office/powerpoint/2010/main" val="5003732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02C868-9327-4BD6-9D3E-934E6807EC3B}"/>
              </a:ext>
            </a:extLst>
          </p:cNvPr>
          <p:cNvSpPr>
            <a:spLocks noGrp="1"/>
          </p:cNvSpPr>
          <p:nvPr>
            <p:ph idx="1"/>
          </p:nvPr>
        </p:nvSpPr>
        <p:spPr>
          <a:xfrm>
            <a:off x="1826467" y="65427"/>
            <a:ext cx="7144917" cy="376054"/>
          </a:xfrm>
        </p:spPr>
        <p:txBody>
          <a:bodyPr/>
          <a:lstStyle/>
          <a:p>
            <a:r>
              <a:rPr lang="en-US" sz="2700" dirty="0">
                <a:solidFill>
                  <a:schemeClr val="bg1"/>
                </a:solidFill>
              </a:rPr>
              <a:t>Employability and Alumni Relations Office</a:t>
            </a:r>
          </a:p>
        </p:txBody>
      </p:sp>
      <p:pic>
        <p:nvPicPr>
          <p:cNvPr id="7" name="Picture 6">
            <a:extLst>
              <a:ext uri="{FF2B5EF4-FFF2-40B4-BE49-F238E27FC236}">
                <a16:creationId xmlns:a16="http://schemas.microsoft.com/office/drawing/2014/main" id="{E9688E0B-D93B-4306-88DC-E2606EF9C172}"/>
              </a:ext>
            </a:extLst>
          </p:cNvPr>
          <p:cNvPicPr>
            <a:picLocks noChangeAspect="1"/>
          </p:cNvPicPr>
          <p:nvPr/>
        </p:nvPicPr>
        <p:blipFill rotWithShape="1">
          <a:blip>
            <a:extLst>
              <a:ext uri="{28A0092B-C50C-407E-A947-70E740481C1C}">
                <a14:useLocalDpi xmlns:a14="http://schemas.microsoft.com/office/drawing/2010/main" val="0"/>
              </a:ext>
            </a:extLst>
          </a:blip>
          <a:srcRect b="31020"/>
          <a:stretch/>
        </p:blipFill>
        <p:spPr>
          <a:xfrm>
            <a:off x="45705" y="710564"/>
            <a:ext cx="3561524" cy="4367510"/>
          </a:xfrm>
          <a:prstGeom prst="rect">
            <a:avLst/>
          </a:prstGeom>
        </p:spPr>
      </p:pic>
      <p:sp>
        <p:nvSpPr>
          <p:cNvPr id="8" name="TextBox 7">
            <a:extLst>
              <a:ext uri="{FF2B5EF4-FFF2-40B4-BE49-F238E27FC236}">
                <a16:creationId xmlns:a16="http://schemas.microsoft.com/office/drawing/2014/main" id="{C471F5EA-CCD8-44B4-BC5A-DDC1227C6663}"/>
              </a:ext>
            </a:extLst>
          </p:cNvPr>
          <p:cNvSpPr txBox="1"/>
          <p:nvPr/>
        </p:nvSpPr>
        <p:spPr>
          <a:xfrm>
            <a:off x="3939414" y="1217646"/>
            <a:ext cx="5029200" cy="3393237"/>
          </a:xfrm>
          <a:prstGeom prst="rect">
            <a:avLst/>
          </a:prstGeom>
          <a:noFill/>
        </p:spPr>
        <p:txBody>
          <a:bodyPr wrap="square" rtlCol="0">
            <a:spAutoFit/>
          </a:bodyPr>
          <a:lstStyle/>
          <a:p>
            <a:r>
              <a:rPr lang="en-US" sz="2100" dirty="0"/>
              <a:t>Build your personal branding from today:</a:t>
            </a:r>
          </a:p>
          <a:p>
            <a:endParaRPr lang="en-US" sz="1350" dirty="0"/>
          </a:p>
          <a:p>
            <a:r>
              <a:rPr lang="en-US" sz="1500" dirty="0"/>
              <a:t>Volunteering  			Leadership Skills</a:t>
            </a:r>
          </a:p>
          <a:p>
            <a:r>
              <a:rPr lang="en-US" sz="1500" dirty="0"/>
              <a:t>Digital literacy 			Teamwork</a:t>
            </a:r>
          </a:p>
          <a:p>
            <a:r>
              <a:rPr lang="en-US" sz="1500" dirty="0"/>
              <a:t>Multicultural awareness		Conferences</a:t>
            </a:r>
          </a:p>
          <a:p>
            <a:r>
              <a:rPr lang="en-US" sz="1500" dirty="0"/>
              <a:t>Field Trips			Student Council</a:t>
            </a:r>
          </a:p>
          <a:p>
            <a:r>
              <a:rPr lang="en-US" sz="1500" dirty="0"/>
              <a:t>Clubs				Arts</a:t>
            </a:r>
          </a:p>
          <a:p>
            <a:r>
              <a:rPr lang="en-US" sz="1500" dirty="0"/>
              <a:t>Sports				Workshops </a:t>
            </a:r>
          </a:p>
          <a:p>
            <a:r>
              <a:rPr lang="en-US" sz="1500" dirty="0"/>
              <a:t>Employer Talks			Career Fair </a:t>
            </a:r>
          </a:p>
          <a:p>
            <a:r>
              <a:rPr lang="en-US" sz="1500" dirty="0"/>
              <a:t>GPA – good grades		Psychological wellbeing</a:t>
            </a:r>
          </a:p>
          <a:p>
            <a:r>
              <a:rPr lang="en-US" sz="1500" dirty="0"/>
              <a:t>Alumni Talks			Alumni Academy</a:t>
            </a:r>
          </a:p>
          <a:p>
            <a:r>
              <a:rPr lang="en-US" sz="1500" dirty="0"/>
              <a:t>Mentorship			Internships</a:t>
            </a:r>
          </a:p>
          <a:p>
            <a:r>
              <a:rPr lang="en-US" sz="1500" dirty="0"/>
              <a:t>Time management		</a:t>
            </a:r>
          </a:p>
          <a:p>
            <a:r>
              <a:rPr lang="en-US" sz="1500" dirty="0"/>
              <a:t> </a:t>
            </a:r>
          </a:p>
        </p:txBody>
      </p:sp>
    </p:spTree>
    <p:extLst>
      <p:ext uri="{BB962C8B-B14F-4D97-AF65-F5344CB8AC3E}">
        <p14:creationId xmlns:p14="http://schemas.microsoft.com/office/powerpoint/2010/main" val="2577493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a:xfrm>
            <a:off x="2864846" y="2571750"/>
            <a:ext cx="4504053" cy="376054"/>
          </a:xfrm>
        </p:spPr>
        <p:txBody>
          <a:bodyPr/>
          <a:lstStyle/>
          <a:p>
            <a:r>
              <a:rPr lang="en-US" dirty="0">
                <a:solidFill>
                  <a:schemeClr val="accent2">
                    <a:lumMod val="90000"/>
                    <a:lumOff val="10000"/>
                  </a:schemeClr>
                </a:solidFill>
              </a:rPr>
              <a:t>Any questions?</a:t>
            </a:r>
          </a:p>
        </p:txBody>
      </p:sp>
      <p:pic>
        <p:nvPicPr>
          <p:cNvPr id="4" name="Picture 3" descr="A picture containing text, vector graphics&#10;&#10;Description automatically generated">
            <a:extLst>
              <a:ext uri="{FF2B5EF4-FFF2-40B4-BE49-F238E27FC236}">
                <a16:creationId xmlns:a16="http://schemas.microsoft.com/office/drawing/2014/main" id="{BC8EB31B-BBB5-4BE3-BDE0-A2B56D7B080E}"/>
              </a:ext>
            </a:extLst>
          </p:cNvPr>
          <p:cNvPicPr>
            <a:picLocks noChangeAspect="1"/>
          </p:cNvPicPr>
          <p:nvPr/>
        </p:nvPicPr>
        <p:blipFill>
          <a:blip/>
          <a:stretch>
            <a:fillRect/>
          </a:stretch>
        </p:blipFill>
        <p:spPr>
          <a:xfrm>
            <a:off x="6239435" y="2341230"/>
            <a:ext cx="2802271" cy="2802271"/>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5C0329F5-6365-4830-A7A3-754FC12D3F96}"/>
              </a:ext>
            </a:extLst>
          </p:cNvPr>
          <p:cNvPicPr>
            <a:picLocks noChangeAspect="1"/>
          </p:cNvPicPr>
          <p:nvPr/>
        </p:nvPicPr>
        <p:blipFill>
          <a:blip/>
          <a:stretch>
            <a:fillRect/>
          </a:stretch>
        </p:blipFill>
        <p:spPr>
          <a:xfrm>
            <a:off x="73088" y="639216"/>
            <a:ext cx="2802271" cy="2802271"/>
          </a:xfrm>
          <a:prstGeom prst="rect">
            <a:avLst/>
          </a:prstGeom>
        </p:spPr>
      </p:pic>
    </p:spTree>
    <p:extLst>
      <p:ext uri="{BB962C8B-B14F-4D97-AF65-F5344CB8AC3E}">
        <p14:creationId xmlns:p14="http://schemas.microsoft.com/office/powerpoint/2010/main" val="1280796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Título"/>
          <p:cNvSpPr>
            <a:spLocks noGrp="1"/>
          </p:cNvSpPr>
          <p:nvPr>
            <p:ph type="ctrTitle"/>
          </p:nvPr>
        </p:nvSpPr>
        <p:spPr>
          <a:xfrm>
            <a:off x="1571625" y="535782"/>
            <a:ext cx="5915025" cy="4018360"/>
          </a:xfrm>
        </p:spPr>
        <p:txBody>
          <a:bodyPr>
            <a:normAutofit fontScale="90000"/>
          </a:bodyPr>
          <a:lstStyle/>
          <a:p>
            <a:pPr algn="l" eaLnBrk="1" hangingPunct="1"/>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r>
              <a:rPr lang="es-ES" altLang="en-US"/>
              <a:t/>
            </a:r>
            <a:br>
              <a:rPr lang="es-ES" altLang="en-US"/>
            </a:br>
            <a:endParaRPr lang="es-ES" altLang="en-US" sz="2700"/>
          </a:p>
        </p:txBody>
      </p:sp>
      <p:sp>
        <p:nvSpPr>
          <p:cNvPr id="4" name="3 Elipse"/>
          <p:cNvSpPr/>
          <p:nvPr/>
        </p:nvSpPr>
        <p:spPr>
          <a:xfrm>
            <a:off x="3554016" y="1821656"/>
            <a:ext cx="1871663" cy="188714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dirty="0">
              <a:solidFill>
                <a:srgbClr val="FF0000"/>
              </a:solidFill>
              <a:latin typeface="Calibri" panose="020F0502020204030204"/>
            </a:endParaRPr>
          </a:p>
        </p:txBody>
      </p:sp>
    </p:spTree>
    <p:extLst>
      <p:ext uri="{BB962C8B-B14F-4D97-AF65-F5344CB8AC3E}">
        <p14:creationId xmlns:p14="http://schemas.microsoft.com/office/powerpoint/2010/main" val="2560070086"/>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F32735"/>
      </a:accent1>
      <a:accent2>
        <a:srgbClr val="092140"/>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1090</Words>
  <Application>Microsoft Office PowerPoint</Application>
  <PresentationFormat>On-screen Show (16:9)</PresentationFormat>
  <Paragraphs>243</Paragraphs>
  <Slides>83</Slides>
  <Notes>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83</vt:i4>
      </vt:variant>
    </vt:vector>
  </HeadingPairs>
  <TitlesOfParts>
    <vt:vector size="96" baseType="lpstr">
      <vt:lpstr>Arial</vt:lpstr>
      <vt:lpstr>Bahnschrift</vt:lpstr>
      <vt:lpstr>Berlin Sans FB</vt:lpstr>
      <vt:lpstr>Calibri</vt:lpstr>
      <vt:lpstr>Calibri Light</vt:lpstr>
      <vt:lpstr>Candara</vt:lpstr>
      <vt:lpstr>Noto Sans TC</vt:lpstr>
      <vt:lpstr>Segoe UI</vt:lpstr>
      <vt:lpstr>Segoe UI Black</vt:lpstr>
      <vt:lpstr>Tahoma</vt:lpstr>
      <vt:lpstr>Times New Roman</vt:lpstr>
      <vt:lpstr>Office Theme</vt:lpstr>
      <vt:lpstr>Office Theme</vt:lpstr>
      <vt:lpstr>Student Affairs</vt:lpstr>
      <vt:lpstr>Student Campus Life</vt:lpstr>
      <vt:lpstr>Counseling</vt:lpstr>
      <vt:lpstr>PowerPoint Presentation</vt:lpstr>
      <vt:lpstr>= Clap your hands</vt:lpstr>
      <vt:lpstr>Example </vt:lpstr>
      <vt:lpstr>Example </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Example </vt:lpstr>
      <vt:lpstr>Example </vt:lpstr>
      <vt:lpstr>Example </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      </vt:lpstr>
      <vt:lpstr>PowerPoint Presentation</vt:lpstr>
      <vt:lpstr>PowerPoint Presentation</vt:lpstr>
      <vt:lpstr>      </vt:lpstr>
      <vt:lpstr>PowerPoint Presentation</vt:lpstr>
      <vt:lpstr>      </vt:lpstr>
      <vt:lpstr>PowerPoint Presentation</vt:lpstr>
      <vt:lpstr>      </vt:lpstr>
      <vt:lpstr>      </vt:lpstr>
      <vt:lpstr>PowerPoint Presentation</vt:lpstr>
      <vt:lpstr>      </vt:lpstr>
      <vt:lpstr>PowerPoint Presentation</vt:lpstr>
      <vt:lpstr>PowerPoint Presentation</vt:lpstr>
      <vt:lpstr>PowerPoint Presentation</vt:lpstr>
      <vt:lpstr>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Employability and Alumni Relations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Affairs</dc:title>
  <dc:creator>Amna Tariq</dc:creator>
  <cp:lastModifiedBy>Muhammad Imran Jamil</cp:lastModifiedBy>
  <cp:revision>1</cp:revision>
  <dcterms:modified xsi:type="dcterms:W3CDTF">2023-05-02T13:30:46Z</dcterms:modified>
</cp:coreProperties>
</file>